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4.xml" ContentType="application/vnd.openxmlformats-officedocument.theme+xml"/>
  <Override PartName="/ppt/slideLayouts/slideLayout9.xml" ContentType="application/vnd.openxmlformats-officedocument.presentationml.slideLayout+xml"/>
  <Override PartName="/ppt/theme/theme5.xml" ContentType="application/vnd.openxmlformats-officedocument.theme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6.xml" ContentType="application/vnd.openxmlformats-officedocument.theme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7.xml" ContentType="application/vnd.openxmlformats-officedocument.theme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8.xml" ContentType="application/vnd.openxmlformats-officedocument.theme+xml"/>
  <Override PartName="/ppt/slideLayouts/slideLayout16.xml" ContentType="application/vnd.openxmlformats-officedocument.presentationml.slideLayout+xml"/>
  <Override PartName="/ppt/theme/theme9.xml" ContentType="application/vnd.openxmlformats-officedocument.theme+xml"/>
  <Override PartName="/ppt/theme/theme10.xml" ContentType="application/vnd.openxmlformats-officedocument.theme+xml"/>
  <Override PartName="/ppt/theme/theme11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autoCompressPictures="0">
  <p:sldMasterIdLst>
    <p:sldMasterId id="2147483648" r:id="rId5"/>
    <p:sldMasterId id="2147483652" r:id="rId6"/>
    <p:sldMasterId id="2147483654" r:id="rId7"/>
    <p:sldMasterId id="2147483657" r:id="rId8"/>
    <p:sldMasterId id="2147483663" r:id="rId9"/>
    <p:sldMasterId id="2147483660" r:id="rId10"/>
    <p:sldMasterId id="2147483665" r:id="rId11"/>
    <p:sldMasterId id="2147483668" r:id="rId12"/>
    <p:sldMasterId id="2147483671" r:id="rId13"/>
  </p:sldMasterIdLst>
  <p:notesMasterIdLst>
    <p:notesMasterId r:id="rId39"/>
  </p:notesMasterIdLst>
  <p:handoutMasterIdLst>
    <p:handoutMasterId r:id="rId40"/>
  </p:handoutMasterIdLst>
  <p:sldIdLst>
    <p:sldId id="414" r:id="rId14"/>
    <p:sldId id="403" r:id="rId15"/>
    <p:sldId id="404" r:id="rId16"/>
    <p:sldId id="288" r:id="rId17"/>
    <p:sldId id="309" r:id="rId18"/>
    <p:sldId id="286" r:id="rId19"/>
    <p:sldId id="260" r:id="rId20"/>
    <p:sldId id="295" r:id="rId21"/>
    <p:sldId id="289" r:id="rId22"/>
    <p:sldId id="415" r:id="rId23"/>
    <p:sldId id="291" r:id="rId24"/>
    <p:sldId id="302" r:id="rId25"/>
    <p:sldId id="406" r:id="rId26"/>
    <p:sldId id="408" r:id="rId27"/>
    <p:sldId id="409" r:id="rId28"/>
    <p:sldId id="411" r:id="rId29"/>
    <p:sldId id="412" r:id="rId30"/>
    <p:sldId id="397" r:id="rId31"/>
    <p:sldId id="405" r:id="rId32"/>
    <p:sldId id="398" r:id="rId33"/>
    <p:sldId id="395" r:id="rId34"/>
    <p:sldId id="399" r:id="rId35"/>
    <p:sldId id="303" r:id="rId36"/>
    <p:sldId id="306" r:id="rId37"/>
    <p:sldId id="307" r:id="rId38"/>
  </p:sldIdLst>
  <p:sldSz cx="12192000" cy="6858000"/>
  <p:notesSz cx="6797675" cy="9929813"/>
  <p:embeddedFontLst>
    <p:embeddedFont>
      <p:font typeface="Cambria" panose="02040503050406030204" pitchFamily="18" charset="0"/>
      <p:regular r:id="rId41"/>
      <p:bold r:id="rId42"/>
      <p:italic r:id="rId43"/>
      <p:boldItalic r:id="rId44"/>
    </p:embeddedFont>
    <p:embeddedFont>
      <p:font typeface="Helvetica" panose="020B0604020202020204" pitchFamily="34" charset="0"/>
      <p:regular r:id="rId45"/>
      <p:bold r:id="rId46"/>
      <p:italic r:id="rId47"/>
      <p:boldItalic r:id="rId48"/>
    </p:embeddedFont>
    <p:embeddedFont>
      <p:font typeface="Inapp" panose="020B0604020202020204" charset="0"/>
      <p:regular r:id="rId49"/>
      <p:bold r:id="rId50"/>
      <p:italic r:id="rId51"/>
      <p:boldItalic r:id="rId52"/>
    </p:embeddedFont>
    <p:embeddedFont>
      <p:font typeface="Segoe UI Emoji" panose="020B0502040204020203" pitchFamily="34" charset="0"/>
      <p:regular r:id="rId53"/>
    </p:embeddedFont>
    <p:embeddedFont>
      <p:font typeface="Verdana" panose="020B0604030504040204" pitchFamily="34" charset="0"/>
      <p:regular r:id="rId54"/>
      <p:bold r:id="rId55"/>
      <p:italic r:id="rId56"/>
      <p:boldItalic r:id="rId57"/>
    </p:embeddedFont>
  </p:embeddedFontLst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738E8"/>
    <a:srgbClr val="FE4CB2"/>
    <a:srgbClr val="009FE0"/>
    <a:srgbClr val="DF017E"/>
    <a:srgbClr val="5EAB36"/>
    <a:srgbClr val="FAC400"/>
    <a:srgbClr val="E01E2C"/>
    <a:srgbClr val="043668"/>
    <a:srgbClr val="40414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1C9E0C6-A7FD-4DD0-8485-79478333C346}" v="1" dt="2024-06-05T13:23:02.36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201" autoAdjust="0"/>
    <p:restoredTop sz="94807" autoAdjust="0"/>
  </p:normalViewPr>
  <p:slideViewPr>
    <p:cSldViewPr snapToGrid="0" snapToObjects="1">
      <p:cViewPr varScale="1">
        <p:scale>
          <a:sx n="102" d="100"/>
          <a:sy n="102" d="100"/>
        </p:scale>
        <p:origin x="1146" y="108"/>
      </p:cViewPr>
      <p:guideLst/>
    </p:cSldViewPr>
  </p:slideViewPr>
  <p:outlineViewPr>
    <p:cViewPr>
      <p:scale>
        <a:sx n="33" d="100"/>
        <a:sy n="33" d="100"/>
      </p:scale>
      <p:origin x="0" y="0"/>
    </p:cViewPr>
    <p:sldLst>
      <p:sld r:id="rId1" collapse="1"/>
    </p:sldLst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notesViewPr>
    <p:cSldViewPr snapToGrid="0" snapToObjects="1">
      <p:cViewPr varScale="1">
        <p:scale>
          <a:sx n="99" d="100"/>
          <a:sy n="99" d="100"/>
        </p:scale>
        <p:origin x="6240" y="1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Master" Target="slideMasters/slideMaster9.xml"/><Relationship Id="rId18" Type="http://schemas.openxmlformats.org/officeDocument/2006/relationships/slide" Target="slides/slide5.xml"/><Relationship Id="rId26" Type="http://schemas.openxmlformats.org/officeDocument/2006/relationships/slide" Target="slides/slide13.xml"/><Relationship Id="rId39" Type="http://schemas.openxmlformats.org/officeDocument/2006/relationships/notesMaster" Target="notesMasters/notesMaster1.xml"/><Relationship Id="rId21" Type="http://schemas.openxmlformats.org/officeDocument/2006/relationships/slide" Target="slides/slide8.xml"/><Relationship Id="rId34" Type="http://schemas.openxmlformats.org/officeDocument/2006/relationships/slide" Target="slides/slide21.xml"/><Relationship Id="rId42" Type="http://schemas.openxmlformats.org/officeDocument/2006/relationships/font" Target="fonts/font2.fntdata"/><Relationship Id="rId47" Type="http://schemas.openxmlformats.org/officeDocument/2006/relationships/font" Target="fonts/font7.fntdata"/><Relationship Id="rId50" Type="http://schemas.openxmlformats.org/officeDocument/2006/relationships/font" Target="fonts/font10.fntdata"/><Relationship Id="rId55" Type="http://schemas.openxmlformats.org/officeDocument/2006/relationships/font" Target="fonts/font15.fntdata"/><Relationship Id="rId63" Type="http://schemas.microsoft.com/office/2015/10/relationships/revisionInfo" Target="revisionInfo.xml"/><Relationship Id="rId7" Type="http://schemas.openxmlformats.org/officeDocument/2006/relationships/slideMaster" Target="slideMasters/slideMaster3.xml"/><Relationship Id="rId2" Type="http://schemas.openxmlformats.org/officeDocument/2006/relationships/customXml" Target="../customXml/item2.xml"/><Relationship Id="rId16" Type="http://schemas.openxmlformats.org/officeDocument/2006/relationships/slide" Target="slides/slide3.xml"/><Relationship Id="rId20" Type="http://schemas.openxmlformats.org/officeDocument/2006/relationships/slide" Target="slides/slide7.xml"/><Relationship Id="rId29" Type="http://schemas.openxmlformats.org/officeDocument/2006/relationships/slide" Target="slides/slide16.xml"/><Relationship Id="rId41" Type="http://schemas.openxmlformats.org/officeDocument/2006/relationships/font" Target="fonts/font1.fntdata"/><Relationship Id="rId54" Type="http://schemas.openxmlformats.org/officeDocument/2006/relationships/font" Target="fonts/font14.fntdata"/><Relationship Id="rId62" Type="http://schemas.microsoft.com/office/2016/11/relationships/changesInfo" Target="changesInfos/changesInfo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2.xml"/><Relationship Id="rId11" Type="http://schemas.openxmlformats.org/officeDocument/2006/relationships/slideMaster" Target="slideMasters/slideMaster7.xml"/><Relationship Id="rId24" Type="http://schemas.openxmlformats.org/officeDocument/2006/relationships/slide" Target="slides/slide11.xml"/><Relationship Id="rId32" Type="http://schemas.openxmlformats.org/officeDocument/2006/relationships/slide" Target="slides/slide19.xml"/><Relationship Id="rId37" Type="http://schemas.openxmlformats.org/officeDocument/2006/relationships/slide" Target="slides/slide24.xml"/><Relationship Id="rId40" Type="http://schemas.openxmlformats.org/officeDocument/2006/relationships/handoutMaster" Target="handoutMasters/handoutMaster1.xml"/><Relationship Id="rId45" Type="http://schemas.openxmlformats.org/officeDocument/2006/relationships/font" Target="fonts/font5.fntdata"/><Relationship Id="rId53" Type="http://schemas.openxmlformats.org/officeDocument/2006/relationships/font" Target="fonts/font13.fntdata"/><Relationship Id="rId58" Type="http://schemas.openxmlformats.org/officeDocument/2006/relationships/presProps" Target="presProps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2.xml"/><Relationship Id="rId23" Type="http://schemas.openxmlformats.org/officeDocument/2006/relationships/slide" Target="slides/slide10.xml"/><Relationship Id="rId28" Type="http://schemas.openxmlformats.org/officeDocument/2006/relationships/slide" Target="slides/slide15.xml"/><Relationship Id="rId36" Type="http://schemas.openxmlformats.org/officeDocument/2006/relationships/slide" Target="slides/slide23.xml"/><Relationship Id="rId49" Type="http://schemas.openxmlformats.org/officeDocument/2006/relationships/font" Target="fonts/font9.fntdata"/><Relationship Id="rId57" Type="http://schemas.openxmlformats.org/officeDocument/2006/relationships/font" Target="fonts/font17.fntdata"/><Relationship Id="rId61" Type="http://schemas.openxmlformats.org/officeDocument/2006/relationships/tableStyles" Target="tableStyles.xml"/><Relationship Id="rId10" Type="http://schemas.openxmlformats.org/officeDocument/2006/relationships/slideMaster" Target="slideMasters/slideMaster6.xml"/><Relationship Id="rId19" Type="http://schemas.openxmlformats.org/officeDocument/2006/relationships/slide" Target="slides/slide6.xml"/><Relationship Id="rId31" Type="http://schemas.openxmlformats.org/officeDocument/2006/relationships/slide" Target="slides/slide18.xml"/><Relationship Id="rId44" Type="http://schemas.openxmlformats.org/officeDocument/2006/relationships/font" Target="fonts/font4.fntdata"/><Relationship Id="rId52" Type="http://schemas.openxmlformats.org/officeDocument/2006/relationships/font" Target="fonts/font12.fntdata"/><Relationship Id="rId60" Type="http://schemas.openxmlformats.org/officeDocument/2006/relationships/theme" Target="theme/theme1.xml"/><Relationship Id="rId4" Type="http://schemas.openxmlformats.org/officeDocument/2006/relationships/customXml" Target="../customXml/item4.xml"/><Relationship Id="rId9" Type="http://schemas.openxmlformats.org/officeDocument/2006/relationships/slideMaster" Target="slideMasters/slideMaster5.xml"/><Relationship Id="rId14" Type="http://schemas.openxmlformats.org/officeDocument/2006/relationships/slide" Target="slides/slide1.xml"/><Relationship Id="rId22" Type="http://schemas.openxmlformats.org/officeDocument/2006/relationships/slide" Target="slides/slide9.xml"/><Relationship Id="rId27" Type="http://schemas.openxmlformats.org/officeDocument/2006/relationships/slide" Target="slides/slide14.xml"/><Relationship Id="rId30" Type="http://schemas.openxmlformats.org/officeDocument/2006/relationships/slide" Target="slides/slide17.xml"/><Relationship Id="rId35" Type="http://schemas.openxmlformats.org/officeDocument/2006/relationships/slide" Target="slides/slide22.xml"/><Relationship Id="rId43" Type="http://schemas.openxmlformats.org/officeDocument/2006/relationships/font" Target="fonts/font3.fntdata"/><Relationship Id="rId48" Type="http://schemas.openxmlformats.org/officeDocument/2006/relationships/font" Target="fonts/font8.fntdata"/><Relationship Id="rId56" Type="http://schemas.openxmlformats.org/officeDocument/2006/relationships/font" Target="fonts/font16.fntdata"/><Relationship Id="rId8" Type="http://schemas.openxmlformats.org/officeDocument/2006/relationships/slideMaster" Target="slideMasters/slideMaster4.xml"/><Relationship Id="rId51" Type="http://schemas.openxmlformats.org/officeDocument/2006/relationships/font" Target="fonts/font11.fntdata"/><Relationship Id="rId3" Type="http://schemas.openxmlformats.org/officeDocument/2006/relationships/customXml" Target="../customXml/item3.xml"/><Relationship Id="rId12" Type="http://schemas.openxmlformats.org/officeDocument/2006/relationships/slideMaster" Target="slideMasters/slideMaster8.xml"/><Relationship Id="rId17" Type="http://schemas.openxmlformats.org/officeDocument/2006/relationships/slide" Target="slides/slide4.xml"/><Relationship Id="rId25" Type="http://schemas.openxmlformats.org/officeDocument/2006/relationships/slide" Target="slides/slide12.xml"/><Relationship Id="rId33" Type="http://schemas.openxmlformats.org/officeDocument/2006/relationships/slide" Target="slides/slide20.xml"/><Relationship Id="rId38" Type="http://schemas.openxmlformats.org/officeDocument/2006/relationships/slide" Target="slides/slide25.xml"/><Relationship Id="rId46" Type="http://schemas.openxmlformats.org/officeDocument/2006/relationships/font" Target="fonts/font6.fntdata"/><Relationship Id="rId59" Type="http://schemas.openxmlformats.org/officeDocument/2006/relationships/viewProps" Target="viewProps.xml"/></Relationships>
</file>

<file path=ppt/_rels/viewProps.xml.rels><?xml version="1.0" encoding="UTF-8" standalone="yes"?>
<Relationships xmlns="http://schemas.openxmlformats.org/package/2006/relationships"><Relationship Id="rId1" Type="http://schemas.openxmlformats.org/officeDocument/2006/relationships/slide" Target="slides/slide25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Fiacco Franca" userId="f35db24e-e02e-4569-9a80-7eb8c09c3d49" providerId="ADAL" clId="{31C9E0C6-A7FD-4DD0-8485-79478333C346}"/>
    <pc:docChg chg="custSel modSld">
      <pc:chgData name="Fiacco Franca" userId="f35db24e-e02e-4569-9a80-7eb8c09c3d49" providerId="ADAL" clId="{31C9E0C6-A7FD-4DD0-8485-79478333C346}" dt="2024-06-05T13:23:02.363" v="1"/>
      <pc:docMkLst>
        <pc:docMk/>
      </pc:docMkLst>
      <pc:sldChg chg="addSp delSp modSp mod">
        <pc:chgData name="Fiacco Franca" userId="f35db24e-e02e-4569-9a80-7eb8c09c3d49" providerId="ADAL" clId="{31C9E0C6-A7FD-4DD0-8485-79478333C346}" dt="2024-06-05T13:23:02.363" v="1"/>
        <pc:sldMkLst>
          <pc:docMk/>
          <pc:sldMk cId="1783780963" sldId="403"/>
        </pc:sldMkLst>
        <pc:spChg chg="add del mod">
          <ac:chgData name="Fiacco Franca" userId="f35db24e-e02e-4569-9a80-7eb8c09c3d49" providerId="ADAL" clId="{31C9E0C6-A7FD-4DD0-8485-79478333C346}" dt="2024-06-05T13:23:02.363" v="1"/>
          <ac:spMkLst>
            <pc:docMk/>
            <pc:sldMk cId="1783780963" sldId="403"/>
            <ac:spMk id="3" creationId="{294F7339-F6AF-F31C-DCDC-CC6C9FBBD3B7}"/>
          </ac:spMkLst>
        </pc:spChg>
        <pc:spChg chg="add mod">
          <ac:chgData name="Fiacco Franca" userId="f35db24e-e02e-4569-9a80-7eb8c09c3d49" providerId="ADAL" clId="{31C9E0C6-A7FD-4DD0-8485-79478333C346}" dt="2024-06-05T13:23:02.363" v="1"/>
          <ac:spMkLst>
            <pc:docMk/>
            <pc:sldMk cId="1783780963" sldId="403"/>
            <ac:spMk id="4" creationId="{625DC89C-CD3D-0C90-F071-29A9B39E958B}"/>
          </ac:spMkLst>
        </pc:spChg>
        <pc:spChg chg="del">
          <ac:chgData name="Fiacco Franca" userId="f35db24e-e02e-4569-9a80-7eb8c09c3d49" providerId="ADAL" clId="{31C9E0C6-A7FD-4DD0-8485-79478333C346}" dt="2024-06-05T13:22:55.413" v="0" actId="478"/>
          <ac:spMkLst>
            <pc:docMk/>
            <pc:sldMk cId="1783780963" sldId="403"/>
            <ac:spMk id="9" creationId="{DB6B752C-0DF6-4B68-A648-45B6AE1C18D1}"/>
          </ac:spMkLst>
        </pc:spChg>
      </pc:sldChg>
    </pc:docChg>
  </pc:docChgLst>
  <pc:docChgLst>
    <pc:chgData name="Fiacco Franca" userId="f35db24e-e02e-4569-9a80-7eb8c09c3d49" providerId="ADAL" clId="{98DC51A0-98C4-40C4-A209-9F309347CC39}"/>
    <pc:docChg chg="undo custSel delSld modSld sldOrd">
      <pc:chgData name="Fiacco Franca" userId="f35db24e-e02e-4569-9a80-7eb8c09c3d49" providerId="ADAL" clId="{98DC51A0-98C4-40C4-A209-9F309347CC39}" dt="2023-12-19T08:27:13.274" v="98"/>
      <pc:docMkLst>
        <pc:docMk/>
      </pc:docMkLst>
      <pc:sldChg chg="modSp mod">
        <pc:chgData name="Fiacco Franca" userId="f35db24e-e02e-4569-9a80-7eb8c09c3d49" providerId="ADAL" clId="{98DC51A0-98C4-40C4-A209-9F309347CC39}" dt="2023-12-19T08:24:05.619" v="89" actId="6549"/>
        <pc:sldMkLst>
          <pc:docMk/>
          <pc:sldMk cId="2722573574" sldId="260"/>
        </pc:sldMkLst>
        <pc:spChg chg="mod">
          <ac:chgData name="Fiacco Franca" userId="f35db24e-e02e-4569-9a80-7eb8c09c3d49" providerId="ADAL" clId="{98DC51A0-98C4-40C4-A209-9F309347CC39}" dt="2023-12-19T08:24:05.619" v="89" actId="6549"/>
          <ac:spMkLst>
            <pc:docMk/>
            <pc:sldMk cId="2722573574" sldId="260"/>
            <ac:spMk id="3" creationId="{00000000-0000-0000-0000-000000000000}"/>
          </ac:spMkLst>
        </pc:spChg>
      </pc:sldChg>
      <pc:sldChg chg="del">
        <pc:chgData name="Fiacco Franca" userId="f35db24e-e02e-4569-9a80-7eb8c09c3d49" providerId="ADAL" clId="{98DC51A0-98C4-40C4-A209-9F309347CC39}" dt="2023-12-19T08:22:29.541" v="2" actId="2696"/>
        <pc:sldMkLst>
          <pc:docMk/>
          <pc:sldMk cId="209147371" sldId="295"/>
        </pc:sldMkLst>
      </pc:sldChg>
      <pc:sldChg chg="ord">
        <pc:chgData name="Fiacco Franca" userId="f35db24e-e02e-4569-9a80-7eb8c09c3d49" providerId="ADAL" clId="{98DC51A0-98C4-40C4-A209-9F309347CC39}" dt="2023-12-19T08:21:24.109" v="1"/>
        <pc:sldMkLst>
          <pc:docMk/>
          <pc:sldMk cId="3108931598" sldId="309"/>
        </pc:sldMkLst>
      </pc:sldChg>
      <pc:sldChg chg="ord">
        <pc:chgData name="Fiacco Franca" userId="f35db24e-e02e-4569-9a80-7eb8c09c3d49" providerId="ADAL" clId="{98DC51A0-98C4-40C4-A209-9F309347CC39}" dt="2023-12-19T08:27:13.274" v="98"/>
        <pc:sldMkLst>
          <pc:docMk/>
          <pc:sldMk cId="1439037004" sldId="397"/>
        </pc:sldMkLst>
      </pc:sldChg>
      <pc:sldChg chg="del">
        <pc:chgData name="Fiacco Franca" userId="f35db24e-e02e-4569-9a80-7eb8c09c3d49" providerId="ADAL" clId="{98DC51A0-98C4-40C4-A209-9F309347CC39}" dt="2023-12-19T08:25:26.328" v="90" actId="2696"/>
        <pc:sldMkLst>
          <pc:docMk/>
          <pc:sldMk cId="3512936497" sldId="398"/>
        </pc:sldMkLst>
      </pc:sldChg>
      <pc:sldChg chg="del">
        <pc:chgData name="Fiacco Franca" userId="f35db24e-e02e-4569-9a80-7eb8c09c3d49" providerId="ADAL" clId="{98DC51A0-98C4-40C4-A209-9F309347CC39}" dt="2023-12-19T08:25:26.328" v="90" actId="2696"/>
        <pc:sldMkLst>
          <pc:docMk/>
          <pc:sldMk cId="1322613920" sldId="405"/>
        </pc:sldMkLst>
      </pc:sldChg>
      <pc:sldChg chg="ord">
        <pc:chgData name="Fiacco Franca" userId="f35db24e-e02e-4569-9a80-7eb8c09c3d49" providerId="ADAL" clId="{98DC51A0-98C4-40C4-A209-9F309347CC39}" dt="2023-12-19T08:26:15.339" v="96"/>
        <pc:sldMkLst>
          <pc:docMk/>
          <pc:sldMk cId="3627620798" sldId="405"/>
        </pc:sldMkLst>
      </pc:sldChg>
    </pc:docChg>
  </pc:docChgLst>
  <pc:docChgLst>
    <pc:chgData name="Fiacco Franca" userId="f35db24e-e02e-4569-9a80-7eb8c09c3d49" providerId="ADAL" clId="{FFF86242-F416-41B4-BEDD-DDC21865D4FA}"/>
    <pc:docChg chg="custSel modSld">
      <pc:chgData name="Fiacco Franca" userId="f35db24e-e02e-4569-9a80-7eb8c09c3d49" providerId="ADAL" clId="{FFF86242-F416-41B4-BEDD-DDC21865D4FA}" dt="2024-01-15T10:01:29.463" v="26" actId="20577"/>
      <pc:docMkLst>
        <pc:docMk/>
      </pc:docMkLst>
      <pc:sldChg chg="modSp mod">
        <pc:chgData name="Fiacco Franca" userId="f35db24e-e02e-4569-9a80-7eb8c09c3d49" providerId="ADAL" clId="{FFF86242-F416-41B4-BEDD-DDC21865D4FA}" dt="2024-01-15T10:01:29.463" v="26" actId="20577"/>
        <pc:sldMkLst>
          <pc:docMk/>
          <pc:sldMk cId="919237544" sldId="399"/>
        </pc:sldMkLst>
        <pc:spChg chg="mod">
          <ac:chgData name="Fiacco Franca" userId="f35db24e-e02e-4569-9a80-7eb8c09c3d49" providerId="ADAL" clId="{FFF86242-F416-41B4-BEDD-DDC21865D4FA}" dt="2024-01-15T10:01:29.463" v="26" actId="20577"/>
          <ac:spMkLst>
            <pc:docMk/>
            <pc:sldMk cId="919237544" sldId="399"/>
            <ac:spMk id="3" creationId="{B84F3E37-75CB-5F3E-0AFC-22B46E7CDDA1}"/>
          </ac:spMkLst>
        </pc:spChg>
      </pc:sldChg>
      <pc:sldChg chg="delSp mod">
        <pc:chgData name="Fiacco Franca" userId="f35db24e-e02e-4569-9a80-7eb8c09c3d49" providerId="ADAL" clId="{FFF86242-F416-41B4-BEDD-DDC21865D4FA}" dt="2024-01-15T09:24:47.643" v="0" actId="478"/>
        <pc:sldMkLst>
          <pc:docMk/>
          <pc:sldMk cId="1014179508" sldId="409"/>
        </pc:sldMkLst>
        <pc:spChg chg="del">
          <ac:chgData name="Fiacco Franca" userId="f35db24e-e02e-4569-9a80-7eb8c09c3d49" providerId="ADAL" clId="{FFF86242-F416-41B4-BEDD-DDC21865D4FA}" dt="2024-01-15T09:24:47.643" v="0" actId="478"/>
          <ac:spMkLst>
            <pc:docMk/>
            <pc:sldMk cId="1014179508" sldId="409"/>
            <ac:spMk id="3" creationId="{5D117E91-C3A4-2D0B-6394-BC9531D8204B}"/>
          </ac:spMkLst>
        </pc:spChg>
      </pc:sldChg>
      <pc:sldChg chg="delSp modSp mod">
        <pc:chgData name="Fiacco Franca" userId="f35db24e-e02e-4569-9a80-7eb8c09c3d49" providerId="ADAL" clId="{FFF86242-F416-41B4-BEDD-DDC21865D4FA}" dt="2024-01-15T09:26:55.922" v="7" actId="20577"/>
        <pc:sldMkLst>
          <pc:docMk/>
          <pc:sldMk cId="3708165565" sldId="411"/>
        </pc:sldMkLst>
        <pc:spChg chg="del">
          <ac:chgData name="Fiacco Franca" userId="f35db24e-e02e-4569-9a80-7eb8c09c3d49" providerId="ADAL" clId="{FFF86242-F416-41B4-BEDD-DDC21865D4FA}" dt="2024-01-15T09:24:52.582" v="1" actId="478"/>
          <ac:spMkLst>
            <pc:docMk/>
            <pc:sldMk cId="3708165565" sldId="411"/>
            <ac:spMk id="3" creationId="{31C50DC8-BAB2-C644-7E85-53AFA1CF0102}"/>
          </ac:spMkLst>
        </pc:spChg>
        <pc:spChg chg="mod">
          <ac:chgData name="Fiacco Franca" userId="f35db24e-e02e-4569-9a80-7eb8c09c3d49" providerId="ADAL" clId="{FFF86242-F416-41B4-BEDD-DDC21865D4FA}" dt="2024-01-15T09:26:55.922" v="7" actId="20577"/>
          <ac:spMkLst>
            <pc:docMk/>
            <pc:sldMk cId="3708165565" sldId="411"/>
            <ac:spMk id="9" creationId="{2F4B6C76-AACB-46F2-A1A5-7AF808EE65BF}"/>
          </ac:spMkLst>
        </pc:spChg>
      </pc:sldChg>
      <pc:sldChg chg="delSp mod">
        <pc:chgData name="Fiacco Franca" userId="f35db24e-e02e-4569-9a80-7eb8c09c3d49" providerId="ADAL" clId="{FFF86242-F416-41B4-BEDD-DDC21865D4FA}" dt="2024-01-15T09:24:56.482" v="2" actId="478"/>
        <pc:sldMkLst>
          <pc:docMk/>
          <pc:sldMk cId="227985390" sldId="412"/>
        </pc:sldMkLst>
        <pc:spChg chg="del">
          <ac:chgData name="Fiacco Franca" userId="f35db24e-e02e-4569-9a80-7eb8c09c3d49" providerId="ADAL" clId="{FFF86242-F416-41B4-BEDD-DDC21865D4FA}" dt="2024-01-15T09:24:56.482" v="2" actId="478"/>
          <ac:spMkLst>
            <pc:docMk/>
            <pc:sldMk cId="227985390" sldId="412"/>
            <ac:spMk id="3" creationId="{C65C0B5E-084C-2003-B1F6-06719FFC96D2}"/>
          </ac:spMkLst>
        </pc:spChg>
      </pc:sldChg>
    </pc:docChg>
  </pc:docChgLst>
  <pc:docChgLst>
    <pc:chgData name="Fiacco Franca" userId="f35db24e-e02e-4569-9a80-7eb8c09c3d49" providerId="ADAL" clId="{F9699FD9-FA84-4C97-A998-3A4A46038486}"/>
    <pc:docChg chg="undo custSel addSld delSld modSld addMainMaster delMainMaster modNotesMaster modHandout">
      <pc:chgData name="Fiacco Franca" userId="f35db24e-e02e-4569-9a80-7eb8c09c3d49" providerId="ADAL" clId="{F9699FD9-FA84-4C97-A998-3A4A46038486}" dt="2023-12-18T07:02:31.824" v="77" actId="2696"/>
      <pc:docMkLst>
        <pc:docMk/>
      </pc:docMkLst>
      <pc:sldChg chg="modSp mod">
        <pc:chgData name="Fiacco Franca" userId="f35db24e-e02e-4569-9a80-7eb8c09c3d49" providerId="ADAL" clId="{F9699FD9-FA84-4C97-A998-3A4A46038486}" dt="2023-11-28T09:16:21.243" v="41" actId="1076"/>
        <pc:sldMkLst>
          <pc:docMk/>
          <pc:sldMk cId="2722573574" sldId="260"/>
        </pc:sldMkLst>
        <pc:spChg chg="mod">
          <ac:chgData name="Fiacco Franca" userId="f35db24e-e02e-4569-9a80-7eb8c09c3d49" providerId="ADAL" clId="{F9699FD9-FA84-4C97-A998-3A4A46038486}" dt="2023-11-28T09:16:21.243" v="41" actId="1076"/>
          <ac:spMkLst>
            <pc:docMk/>
            <pc:sldMk cId="2722573574" sldId="260"/>
            <ac:spMk id="2" creationId="{00000000-0000-0000-0000-000000000000}"/>
          </ac:spMkLst>
        </pc:spChg>
      </pc:sldChg>
      <pc:sldChg chg="modSp add del mod">
        <pc:chgData name="Fiacco Franca" userId="f35db24e-e02e-4569-9a80-7eb8c09c3d49" providerId="ADAL" clId="{F9699FD9-FA84-4C97-A998-3A4A46038486}" dt="2023-11-28T09:13:03.481" v="35" actId="47"/>
        <pc:sldMkLst>
          <pc:docMk/>
          <pc:sldMk cId="1209827950" sldId="284"/>
        </pc:sldMkLst>
        <pc:spChg chg="mod">
          <ac:chgData name="Fiacco Franca" userId="f35db24e-e02e-4569-9a80-7eb8c09c3d49" providerId="ADAL" clId="{F9699FD9-FA84-4C97-A998-3A4A46038486}" dt="2023-11-28T08:51:36.402" v="6" actId="20577"/>
          <ac:spMkLst>
            <pc:docMk/>
            <pc:sldMk cId="1209827950" sldId="284"/>
            <ac:spMk id="2" creationId="{E84733A2-984A-F34E-922B-44339A2A5287}"/>
          </ac:spMkLst>
        </pc:spChg>
        <pc:spChg chg="mod">
          <ac:chgData name="Fiacco Franca" userId="f35db24e-e02e-4569-9a80-7eb8c09c3d49" providerId="ADAL" clId="{F9699FD9-FA84-4C97-A998-3A4A46038486}" dt="2023-11-28T08:51:58.691" v="25" actId="20577"/>
          <ac:spMkLst>
            <pc:docMk/>
            <pc:sldMk cId="1209827950" sldId="284"/>
            <ac:spMk id="4" creationId="{B7727604-E521-9C44-B34E-1EF4AE9CC78C}"/>
          </ac:spMkLst>
        </pc:spChg>
      </pc:sldChg>
      <pc:sldChg chg="addSp delSp modSp mod">
        <pc:chgData name="Fiacco Franca" userId="f35db24e-e02e-4569-9a80-7eb8c09c3d49" providerId="ADAL" clId="{F9699FD9-FA84-4C97-A998-3A4A46038486}" dt="2023-11-28T11:58:14.555" v="65" actId="478"/>
        <pc:sldMkLst>
          <pc:docMk/>
          <pc:sldMk cId="2871838672" sldId="288"/>
        </pc:sldMkLst>
        <pc:spChg chg="add del mod">
          <ac:chgData name="Fiacco Franca" userId="f35db24e-e02e-4569-9a80-7eb8c09c3d49" providerId="ADAL" clId="{F9699FD9-FA84-4C97-A998-3A4A46038486}" dt="2023-11-28T11:58:14.555" v="65" actId="478"/>
          <ac:spMkLst>
            <pc:docMk/>
            <pc:sldMk cId="2871838672" sldId="288"/>
            <ac:spMk id="4" creationId="{B31A501C-016F-F0F6-79B5-E1866F4857E7}"/>
          </ac:spMkLst>
        </pc:spChg>
        <pc:spChg chg="del">
          <ac:chgData name="Fiacco Franca" userId="f35db24e-e02e-4569-9a80-7eb8c09c3d49" providerId="ADAL" clId="{F9699FD9-FA84-4C97-A998-3A4A46038486}" dt="2023-11-28T11:57:02.797" v="64" actId="478"/>
          <ac:spMkLst>
            <pc:docMk/>
            <pc:sldMk cId="2871838672" sldId="288"/>
            <ac:spMk id="7" creationId="{90AD0838-28D9-2D2A-160B-066D5A6BD272}"/>
          </ac:spMkLst>
        </pc:spChg>
      </pc:sldChg>
      <pc:sldChg chg="modSp mod">
        <pc:chgData name="Fiacco Franca" userId="f35db24e-e02e-4569-9a80-7eb8c09c3d49" providerId="ADAL" clId="{F9699FD9-FA84-4C97-A998-3A4A46038486}" dt="2023-11-28T09:16:28.554" v="42" actId="1076"/>
        <pc:sldMkLst>
          <pc:docMk/>
          <pc:sldMk cId="4166331464" sldId="289"/>
        </pc:sldMkLst>
        <pc:spChg chg="mod">
          <ac:chgData name="Fiacco Franca" userId="f35db24e-e02e-4569-9a80-7eb8c09c3d49" providerId="ADAL" clId="{F9699FD9-FA84-4C97-A998-3A4A46038486}" dt="2023-11-28T09:16:28.554" v="42" actId="1076"/>
          <ac:spMkLst>
            <pc:docMk/>
            <pc:sldMk cId="4166331464" sldId="289"/>
            <ac:spMk id="7" creationId="{835E5A49-7B9A-08A8-0F25-979D4D44854D}"/>
          </ac:spMkLst>
        </pc:spChg>
      </pc:sldChg>
      <pc:sldChg chg="modSp mod">
        <pc:chgData name="Fiacco Franca" userId="f35db24e-e02e-4569-9a80-7eb8c09c3d49" providerId="ADAL" clId="{F9699FD9-FA84-4C97-A998-3A4A46038486}" dt="2023-11-28T09:16:39.842" v="43" actId="1076"/>
        <pc:sldMkLst>
          <pc:docMk/>
          <pc:sldMk cId="3309430326" sldId="291"/>
        </pc:sldMkLst>
        <pc:spChg chg="mod">
          <ac:chgData name="Fiacco Franca" userId="f35db24e-e02e-4569-9a80-7eb8c09c3d49" providerId="ADAL" clId="{F9699FD9-FA84-4C97-A998-3A4A46038486}" dt="2023-11-28T09:16:39.842" v="43" actId="1076"/>
          <ac:spMkLst>
            <pc:docMk/>
            <pc:sldMk cId="3309430326" sldId="291"/>
            <ac:spMk id="8" creationId="{4080116C-A46D-D704-3377-87714B494B29}"/>
          </ac:spMkLst>
        </pc:spChg>
      </pc:sldChg>
      <pc:sldChg chg="del">
        <pc:chgData name="Fiacco Franca" userId="f35db24e-e02e-4569-9a80-7eb8c09c3d49" providerId="ADAL" clId="{F9699FD9-FA84-4C97-A998-3A4A46038486}" dt="2023-11-28T08:53:09.067" v="27" actId="47"/>
        <pc:sldMkLst>
          <pc:docMk/>
          <pc:sldMk cId="2701557315" sldId="294"/>
        </pc:sldMkLst>
      </pc:sldChg>
      <pc:sldChg chg="modSp mod">
        <pc:chgData name="Fiacco Franca" userId="f35db24e-e02e-4569-9a80-7eb8c09c3d49" providerId="ADAL" clId="{F9699FD9-FA84-4C97-A998-3A4A46038486}" dt="2023-11-28T09:16:56.546" v="44" actId="1076"/>
        <pc:sldMkLst>
          <pc:docMk/>
          <pc:sldMk cId="1439037004" sldId="397"/>
        </pc:sldMkLst>
        <pc:spChg chg="mod">
          <ac:chgData name="Fiacco Franca" userId="f35db24e-e02e-4569-9a80-7eb8c09c3d49" providerId="ADAL" clId="{F9699FD9-FA84-4C97-A998-3A4A46038486}" dt="2023-11-28T09:16:56.546" v="44" actId="1076"/>
          <ac:spMkLst>
            <pc:docMk/>
            <pc:sldMk cId="1439037004" sldId="397"/>
            <ac:spMk id="2" creationId="{00000000-0000-0000-0000-000000000000}"/>
          </ac:spMkLst>
        </pc:spChg>
      </pc:sldChg>
      <pc:sldChg chg="modSp del mod">
        <pc:chgData name="Fiacco Franca" userId="f35db24e-e02e-4569-9a80-7eb8c09c3d49" providerId="ADAL" clId="{F9699FD9-FA84-4C97-A998-3A4A46038486}" dt="2023-11-28T08:56:23.093" v="33" actId="14100"/>
        <pc:sldMkLst>
          <pc:docMk/>
          <pc:sldMk cId="3512936497" sldId="398"/>
        </pc:sldMkLst>
        <pc:spChg chg="mod">
          <ac:chgData name="Fiacco Franca" userId="f35db24e-e02e-4569-9a80-7eb8c09c3d49" providerId="ADAL" clId="{F9699FD9-FA84-4C97-A998-3A4A46038486}" dt="2023-11-28T08:56:23.093" v="33" actId="14100"/>
          <ac:spMkLst>
            <pc:docMk/>
            <pc:sldMk cId="3512936497" sldId="398"/>
            <ac:spMk id="5" creationId="{2E52651B-C56C-5F32-5838-00A88012715A}"/>
          </ac:spMkLst>
        </pc:spChg>
      </pc:sldChg>
      <pc:sldChg chg="modSp mod">
        <pc:chgData name="Fiacco Franca" userId="f35db24e-e02e-4569-9a80-7eb8c09c3d49" providerId="ADAL" clId="{F9699FD9-FA84-4C97-A998-3A4A46038486}" dt="2023-11-28T08:57:14.655" v="34" actId="1076"/>
        <pc:sldMkLst>
          <pc:docMk/>
          <pc:sldMk cId="919237544" sldId="399"/>
        </pc:sldMkLst>
        <pc:spChg chg="mod">
          <ac:chgData name="Fiacco Franca" userId="f35db24e-e02e-4569-9a80-7eb8c09c3d49" providerId="ADAL" clId="{F9699FD9-FA84-4C97-A998-3A4A46038486}" dt="2023-11-28T08:57:14.655" v="34" actId="1076"/>
          <ac:spMkLst>
            <pc:docMk/>
            <pc:sldMk cId="919237544" sldId="399"/>
            <ac:spMk id="2" creationId="{CE4CECEA-5CFE-89D2-E079-FDF721CF9E08}"/>
          </ac:spMkLst>
        </pc:spChg>
      </pc:sldChg>
      <pc:sldChg chg="addSp delSp modSp mod">
        <pc:chgData name="Fiacco Franca" userId="f35db24e-e02e-4569-9a80-7eb8c09c3d49" providerId="ADAL" clId="{F9699FD9-FA84-4C97-A998-3A4A46038486}" dt="2023-11-28T13:08:54.309" v="73" actId="20577"/>
        <pc:sldMkLst>
          <pc:docMk/>
          <pc:sldMk cId="1783780963" sldId="403"/>
        </pc:sldMkLst>
        <pc:spChg chg="add del">
          <ac:chgData name="Fiacco Franca" userId="f35db24e-e02e-4569-9a80-7eb8c09c3d49" providerId="ADAL" clId="{F9699FD9-FA84-4C97-A998-3A4A46038486}" dt="2023-11-28T08:51:29.623" v="3" actId="22"/>
          <ac:spMkLst>
            <pc:docMk/>
            <pc:sldMk cId="1783780963" sldId="403"/>
            <ac:spMk id="3" creationId="{256C6CF9-725C-D4FA-C749-806117243892}"/>
          </ac:spMkLst>
        </pc:spChg>
        <pc:spChg chg="mod">
          <ac:chgData name="Fiacco Franca" userId="f35db24e-e02e-4569-9a80-7eb8c09c3d49" providerId="ADAL" clId="{F9699FD9-FA84-4C97-A998-3A4A46038486}" dt="2023-11-28T13:08:54.309" v="73" actId="20577"/>
          <ac:spMkLst>
            <pc:docMk/>
            <pc:sldMk cId="1783780963" sldId="403"/>
            <ac:spMk id="9" creationId="{DB6B752C-0DF6-4B68-A648-45B6AE1C18D1}"/>
          </ac:spMkLst>
        </pc:spChg>
      </pc:sldChg>
      <pc:sldChg chg="addSp delSp modSp mod">
        <pc:chgData name="Fiacco Franca" userId="f35db24e-e02e-4569-9a80-7eb8c09c3d49" providerId="ADAL" clId="{F9699FD9-FA84-4C97-A998-3A4A46038486}" dt="2023-12-18T06:59:43.240" v="74" actId="478"/>
        <pc:sldMkLst>
          <pc:docMk/>
          <pc:sldMk cId="3025683691" sldId="404"/>
        </pc:sldMkLst>
        <pc:spChg chg="add del mod">
          <ac:chgData name="Fiacco Franca" userId="f35db24e-e02e-4569-9a80-7eb8c09c3d49" providerId="ADAL" clId="{F9699FD9-FA84-4C97-A998-3A4A46038486}" dt="2023-12-18T06:59:43.240" v="74" actId="478"/>
          <ac:spMkLst>
            <pc:docMk/>
            <pc:sldMk cId="3025683691" sldId="404"/>
            <ac:spMk id="3" creationId="{2C4EE632-9009-CD23-B44E-0F586302653F}"/>
          </ac:spMkLst>
        </pc:spChg>
        <pc:spChg chg="del mod">
          <ac:chgData name="Fiacco Franca" userId="f35db24e-e02e-4569-9a80-7eb8c09c3d49" providerId="ADAL" clId="{F9699FD9-FA84-4C97-A998-3A4A46038486}" dt="2023-11-28T11:56:55.662" v="63" actId="478"/>
          <ac:spMkLst>
            <pc:docMk/>
            <pc:sldMk cId="3025683691" sldId="404"/>
            <ac:spMk id="7" creationId="{90AD0838-28D9-2D2A-160B-066D5A6BD272}"/>
          </ac:spMkLst>
        </pc:spChg>
        <pc:spChg chg="mod">
          <ac:chgData name="Fiacco Franca" userId="f35db24e-e02e-4569-9a80-7eb8c09c3d49" providerId="ADAL" clId="{F9699FD9-FA84-4C97-A998-3A4A46038486}" dt="2023-11-28T11:56:28.103" v="61" actId="207"/>
          <ac:spMkLst>
            <pc:docMk/>
            <pc:sldMk cId="3025683691" sldId="404"/>
            <ac:spMk id="10" creationId="{BCBE1BDD-20EE-46BF-87F1-85EC13372A80}"/>
          </ac:spMkLst>
        </pc:spChg>
      </pc:sldChg>
      <pc:sldChg chg="addSp delSp modSp mod">
        <pc:chgData name="Fiacco Franca" userId="f35db24e-e02e-4569-9a80-7eb8c09c3d49" providerId="ADAL" clId="{F9699FD9-FA84-4C97-A998-3A4A46038486}" dt="2023-12-18T07:02:12.907" v="76" actId="478"/>
        <pc:sldMkLst>
          <pc:docMk/>
          <pc:sldMk cId="299331434" sldId="406"/>
        </pc:sldMkLst>
        <pc:spChg chg="add del mod">
          <ac:chgData name="Fiacco Franca" userId="f35db24e-e02e-4569-9a80-7eb8c09c3d49" providerId="ADAL" clId="{F9699FD9-FA84-4C97-A998-3A4A46038486}" dt="2023-12-18T07:02:12.907" v="76" actId="478"/>
          <ac:spMkLst>
            <pc:docMk/>
            <pc:sldMk cId="299331434" sldId="406"/>
            <ac:spMk id="3" creationId="{8F85B4A0-D141-3BDB-3D32-D9284954B5CC}"/>
          </ac:spMkLst>
        </pc:spChg>
        <pc:spChg chg="del">
          <ac:chgData name="Fiacco Franca" userId="f35db24e-e02e-4569-9a80-7eb8c09c3d49" providerId="ADAL" clId="{F9699FD9-FA84-4C97-A998-3A4A46038486}" dt="2023-11-28T11:58:51.893" v="66" actId="478"/>
          <ac:spMkLst>
            <pc:docMk/>
            <pc:sldMk cId="299331434" sldId="406"/>
            <ac:spMk id="7" creationId="{90AD0838-28D9-2D2A-160B-066D5A6BD272}"/>
          </ac:spMkLst>
        </pc:spChg>
        <pc:spChg chg="mod">
          <ac:chgData name="Fiacco Franca" userId="f35db24e-e02e-4569-9a80-7eb8c09c3d49" providerId="ADAL" clId="{F9699FD9-FA84-4C97-A998-3A4A46038486}" dt="2023-11-28T09:17:03.018" v="45" actId="1076"/>
          <ac:spMkLst>
            <pc:docMk/>
            <pc:sldMk cId="299331434" sldId="406"/>
            <ac:spMk id="8" creationId="{6DE97F63-3C3F-4277-8B79-702DFD5D86B8}"/>
          </ac:spMkLst>
        </pc:spChg>
      </pc:sldChg>
      <pc:sldChg chg="addSp delSp modSp mod">
        <pc:chgData name="Fiacco Franca" userId="f35db24e-e02e-4569-9a80-7eb8c09c3d49" providerId="ADAL" clId="{F9699FD9-FA84-4C97-A998-3A4A46038486}" dt="2023-11-28T11:59:02.733" v="67" actId="478"/>
        <pc:sldMkLst>
          <pc:docMk/>
          <pc:sldMk cId="1014179508" sldId="409"/>
        </pc:sldMkLst>
        <pc:spChg chg="add mod">
          <ac:chgData name="Fiacco Franca" userId="f35db24e-e02e-4569-9a80-7eb8c09c3d49" providerId="ADAL" clId="{F9699FD9-FA84-4C97-A998-3A4A46038486}" dt="2023-11-28T11:59:02.733" v="67" actId="478"/>
          <ac:spMkLst>
            <pc:docMk/>
            <pc:sldMk cId="1014179508" sldId="409"/>
            <ac:spMk id="3" creationId="{5D117E91-C3A4-2D0B-6394-BC9531D8204B}"/>
          </ac:spMkLst>
        </pc:spChg>
        <pc:spChg chg="del">
          <ac:chgData name="Fiacco Franca" userId="f35db24e-e02e-4569-9a80-7eb8c09c3d49" providerId="ADAL" clId="{F9699FD9-FA84-4C97-A998-3A4A46038486}" dt="2023-11-28T11:59:02.733" v="67" actId="478"/>
          <ac:spMkLst>
            <pc:docMk/>
            <pc:sldMk cId="1014179508" sldId="409"/>
            <ac:spMk id="7" creationId="{90AD0838-28D9-2D2A-160B-066D5A6BD272}"/>
          </ac:spMkLst>
        </pc:spChg>
        <pc:spChg chg="mod">
          <ac:chgData name="Fiacco Franca" userId="f35db24e-e02e-4569-9a80-7eb8c09c3d49" providerId="ADAL" clId="{F9699FD9-FA84-4C97-A998-3A4A46038486}" dt="2023-11-28T09:17:24.419" v="46" actId="1076"/>
          <ac:spMkLst>
            <pc:docMk/>
            <pc:sldMk cId="1014179508" sldId="409"/>
            <ac:spMk id="8" creationId="{6DE97F63-3C3F-4277-8B79-702DFD5D86B8}"/>
          </ac:spMkLst>
        </pc:spChg>
      </pc:sldChg>
      <pc:sldChg chg="addSp delSp modSp mod">
        <pc:chgData name="Fiacco Franca" userId="f35db24e-e02e-4569-9a80-7eb8c09c3d49" providerId="ADAL" clId="{F9699FD9-FA84-4C97-A998-3A4A46038486}" dt="2023-11-28T11:59:13.213" v="68" actId="478"/>
        <pc:sldMkLst>
          <pc:docMk/>
          <pc:sldMk cId="3708165565" sldId="411"/>
        </pc:sldMkLst>
        <pc:spChg chg="add mod">
          <ac:chgData name="Fiacco Franca" userId="f35db24e-e02e-4569-9a80-7eb8c09c3d49" providerId="ADAL" clId="{F9699FD9-FA84-4C97-A998-3A4A46038486}" dt="2023-11-28T11:59:13.213" v="68" actId="478"/>
          <ac:spMkLst>
            <pc:docMk/>
            <pc:sldMk cId="3708165565" sldId="411"/>
            <ac:spMk id="3" creationId="{31C50DC8-BAB2-C644-7E85-53AFA1CF0102}"/>
          </ac:spMkLst>
        </pc:spChg>
        <pc:spChg chg="del">
          <ac:chgData name="Fiacco Franca" userId="f35db24e-e02e-4569-9a80-7eb8c09c3d49" providerId="ADAL" clId="{F9699FD9-FA84-4C97-A998-3A4A46038486}" dt="2023-11-28T11:59:13.213" v="68" actId="478"/>
          <ac:spMkLst>
            <pc:docMk/>
            <pc:sldMk cId="3708165565" sldId="411"/>
            <ac:spMk id="7" creationId="{90AD0838-28D9-2D2A-160B-066D5A6BD272}"/>
          </ac:spMkLst>
        </pc:spChg>
        <pc:spChg chg="mod">
          <ac:chgData name="Fiacco Franca" userId="f35db24e-e02e-4569-9a80-7eb8c09c3d49" providerId="ADAL" clId="{F9699FD9-FA84-4C97-A998-3A4A46038486}" dt="2023-11-28T09:17:29.107" v="47" actId="1076"/>
          <ac:spMkLst>
            <pc:docMk/>
            <pc:sldMk cId="3708165565" sldId="411"/>
            <ac:spMk id="8" creationId="{6DE97F63-3C3F-4277-8B79-702DFD5D86B8}"/>
          </ac:spMkLst>
        </pc:spChg>
      </pc:sldChg>
      <pc:sldChg chg="addSp delSp modSp mod">
        <pc:chgData name="Fiacco Franca" userId="f35db24e-e02e-4569-9a80-7eb8c09c3d49" providerId="ADAL" clId="{F9699FD9-FA84-4C97-A998-3A4A46038486}" dt="2023-11-28T11:59:18.437" v="69" actId="478"/>
        <pc:sldMkLst>
          <pc:docMk/>
          <pc:sldMk cId="227985390" sldId="412"/>
        </pc:sldMkLst>
        <pc:spChg chg="add mod">
          <ac:chgData name="Fiacco Franca" userId="f35db24e-e02e-4569-9a80-7eb8c09c3d49" providerId="ADAL" clId="{F9699FD9-FA84-4C97-A998-3A4A46038486}" dt="2023-11-28T11:59:18.437" v="69" actId="478"/>
          <ac:spMkLst>
            <pc:docMk/>
            <pc:sldMk cId="227985390" sldId="412"/>
            <ac:spMk id="3" creationId="{C65C0B5E-084C-2003-B1F6-06719FFC96D2}"/>
          </ac:spMkLst>
        </pc:spChg>
        <pc:spChg chg="del">
          <ac:chgData name="Fiacco Franca" userId="f35db24e-e02e-4569-9a80-7eb8c09c3d49" providerId="ADAL" clId="{F9699FD9-FA84-4C97-A998-3A4A46038486}" dt="2023-11-28T11:59:18.437" v="69" actId="478"/>
          <ac:spMkLst>
            <pc:docMk/>
            <pc:sldMk cId="227985390" sldId="412"/>
            <ac:spMk id="7" creationId="{90AD0838-28D9-2D2A-160B-066D5A6BD272}"/>
          </ac:spMkLst>
        </pc:spChg>
        <pc:spChg chg="mod">
          <ac:chgData name="Fiacco Franca" userId="f35db24e-e02e-4569-9a80-7eb8c09c3d49" providerId="ADAL" clId="{F9699FD9-FA84-4C97-A998-3A4A46038486}" dt="2023-11-28T09:17:32.306" v="48" actId="1076"/>
          <ac:spMkLst>
            <pc:docMk/>
            <pc:sldMk cId="227985390" sldId="412"/>
            <ac:spMk id="8" creationId="{6DE97F63-3C3F-4277-8B79-702DFD5D86B8}"/>
          </ac:spMkLst>
        </pc:spChg>
      </pc:sldChg>
      <pc:sldChg chg="addSp delSp modSp del mod">
        <pc:chgData name="Fiacco Franca" userId="f35db24e-e02e-4569-9a80-7eb8c09c3d49" providerId="ADAL" clId="{F9699FD9-FA84-4C97-A998-3A4A46038486}" dt="2023-12-18T07:02:31.824" v="77" actId="2696"/>
        <pc:sldMkLst>
          <pc:docMk/>
          <pc:sldMk cId="2020890279" sldId="413"/>
        </pc:sldMkLst>
        <pc:spChg chg="add del mod">
          <ac:chgData name="Fiacco Franca" userId="f35db24e-e02e-4569-9a80-7eb8c09c3d49" providerId="ADAL" clId="{F9699FD9-FA84-4C97-A998-3A4A46038486}" dt="2023-11-28T11:59:33.435" v="71" actId="478"/>
          <ac:spMkLst>
            <pc:docMk/>
            <pc:sldMk cId="2020890279" sldId="413"/>
            <ac:spMk id="3" creationId="{40AF0905-5771-E71C-7189-3F700D840D8D}"/>
          </ac:spMkLst>
        </pc:spChg>
        <pc:spChg chg="del">
          <ac:chgData name="Fiacco Franca" userId="f35db24e-e02e-4569-9a80-7eb8c09c3d49" providerId="ADAL" clId="{F9699FD9-FA84-4C97-A998-3A4A46038486}" dt="2023-11-28T11:59:25.261" v="70" actId="478"/>
          <ac:spMkLst>
            <pc:docMk/>
            <pc:sldMk cId="2020890279" sldId="413"/>
            <ac:spMk id="7" creationId="{90AD0838-28D9-2D2A-160B-066D5A6BD272}"/>
          </ac:spMkLst>
        </pc:spChg>
      </pc:sldChg>
      <pc:sldChg chg="modSp add mod">
        <pc:chgData name="Fiacco Franca" userId="f35db24e-e02e-4569-9a80-7eb8c09c3d49" providerId="ADAL" clId="{F9699FD9-FA84-4C97-A998-3A4A46038486}" dt="2023-11-28T09:26:11.041" v="59" actId="1076"/>
        <pc:sldMkLst>
          <pc:docMk/>
          <pc:sldMk cId="2675396680" sldId="414"/>
        </pc:sldMkLst>
        <pc:spChg chg="mod">
          <ac:chgData name="Fiacco Franca" userId="f35db24e-e02e-4569-9a80-7eb8c09c3d49" providerId="ADAL" clId="{F9699FD9-FA84-4C97-A998-3A4A46038486}" dt="2023-11-28T09:26:04.514" v="57" actId="1076"/>
          <ac:spMkLst>
            <pc:docMk/>
            <pc:sldMk cId="2675396680" sldId="414"/>
            <ac:spMk id="2" creationId="{E84733A2-984A-F34E-922B-44339A2A5287}"/>
          </ac:spMkLst>
        </pc:spChg>
        <pc:spChg chg="mod">
          <ac:chgData name="Fiacco Franca" userId="f35db24e-e02e-4569-9a80-7eb8c09c3d49" providerId="ADAL" clId="{F9699FD9-FA84-4C97-A998-3A4A46038486}" dt="2023-11-28T09:26:08.329" v="58" actId="1076"/>
          <ac:spMkLst>
            <pc:docMk/>
            <pc:sldMk cId="2675396680" sldId="414"/>
            <ac:spMk id="3" creationId="{714C1BFA-9FFD-5940-8A4C-6458E453E91E}"/>
          </ac:spMkLst>
        </pc:spChg>
        <pc:spChg chg="mod">
          <ac:chgData name="Fiacco Franca" userId="f35db24e-e02e-4569-9a80-7eb8c09c3d49" providerId="ADAL" clId="{F9699FD9-FA84-4C97-A998-3A4A46038486}" dt="2023-11-28T09:26:11.041" v="59" actId="1076"/>
          <ac:spMkLst>
            <pc:docMk/>
            <pc:sldMk cId="2675396680" sldId="414"/>
            <ac:spMk id="4" creationId="{B7727604-E521-9C44-B34E-1EF4AE9CC78C}"/>
          </ac:spMkLst>
        </pc:spChg>
      </pc:sldChg>
      <pc:sldChg chg="modSp add mod">
        <pc:chgData name="Fiacco Franca" userId="f35db24e-e02e-4569-9a80-7eb8c09c3d49" providerId="ADAL" clId="{F9699FD9-FA84-4C97-A998-3A4A46038486}" dt="2023-11-28T09:15:54.403" v="39" actId="1076"/>
        <pc:sldMkLst>
          <pc:docMk/>
          <pc:sldMk cId="3343767968" sldId="415"/>
        </pc:sldMkLst>
        <pc:spChg chg="mod">
          <ac:chgData name="Fiacco Franca" userId="f35db24e-e02e-4569-9a80-7eb8c09c3d49" providerId="ADAL" clId="{F9699FD9-FA84-4C97-A998-3A4A46038486}" dt="2023-11-28T09:15:54.403" v="39" actId="1076"/>
          <ac:spMkLst>
            <pc:docMk/>
            <pc:sldMk cId="3343767968" sldId="415"/>
            <ac:spMk id="8" creationId="{4080116C-A46D-D704-3377-87714B494B29}"/>
          </ac:spMkLst>
        </pc:spChg>
      </pc:sldChg>
      <pc:sldChg chg="del">
        <pc:chgData name="Fiacco Franca" userId="f35db24e-e02e-4569-9a80-7eb8c09c3d49" providerId="ADAL" clId="{F9699FD9-FA84-4C97-A998-3A4A46038486}" dt="2023-11-28T08:55:33.375" v="30"/>
        <pc:sldMkLst>
          <pc:docMk/>
          <pc:sldMk cId="1282224107" sldId="416"/>
        </pc:sldMkLst>
      </pc:sldChg>
      <pc:sldMasterChg chg="add del addSldLayout delSldLayout">
        <pc:chgData name="Fiacco Franca" userId="f35db24e-e02e-4569-9a80-7eb8c09c3d49" providerId="ADAL" clId="{F9699FD9-FA84-4C97-A998-3A4A46038486}" dt="2023-11-28T08:51:30.371" v="4" actId="47"/>
        <pc:sldMasterMkLst>
          <pc:docMk/>
          <pc:sldMasterMk cId="1335530161" sldId="2147483648"/>
        </pc:sldMasterMkLst>
        <pc:sldLayoutChg chg="add del">
          <pc:chgData name="Fiacco Franca" userId="f35db24e-e02e-4569-9a80-7eb8c09c3d49" providerId="ADAL" clId="{F9699FD9-FA84-4C97-A998-3A4A46038486}" dt="2023-11-28T08:51:30.371" v="4" actId="47"/>
          <pc:sldLayoutMkLst>
            <pc:docMk/>
            <pc:sldMasterMk cId="1335530161" sldId="2147483648"/>
            <pc:sldLayoutMk cId="756337483" sldId="2147483649"/>
          </pc:sldLayoutMkLst>
        </pc:sldLayoutChg>
      </pc:sldMasterChg>
    </pc:docChg>
  </pc:docChgLst>
  <pc:docChgLst>
    <pc:chgData name="Fiacco Franca" userId="f35db24e-e02e-4569-9a80-7eb8c09c3d49" providerId="ADAL" clId="{CAEFD305-F972-4E21-96B7-D9FA9FDFDD5E}"/>
    <pc:docChg chg="modSld">
      <pc:chgData name="Fiacco Franca" userId="f35db24e-e02e-4569-9a80-7eb8c09c3d49" providerId="ADAL" clId="{CAEFD305-F972-4E21-96B7-D9FA9FDFDD5E}" dt="2024-01-23T11:00:17.083" v="1" actId="20577"/>
      <pc:docMkLst>
        <pc:docMk/>
      </pc:docMkLst>
      <pc:sldChg chg="modSp mod">
        <pc:chgData name="Fiacco Franca" userId="f35db24e-e02e-4569-9a80-7eb8c09c3d49" providerId="ADAL" clId="{CAEFD305-F972-4E21-96B7-D9FA9FDFDD5E}" dt="2024-01-23T11:00:17.083" v="1" actId="20577"/>
        <pc:sldMkLst>
          <pc:docMk/>
          <pc:sldMk cId="3708165565" sldId="411"/>
        </pc:sldMkLst>
        <pc:spChg chg="mod">
          <ac:chgData name="Fiacco Franca" userId="f35db24e-e02e-4569-9a80-7eb8c09c3d49" providerId="ADAL" clId="{CAEFD305-F972-4E21-96B7-D9FA9FDFDD5E}" dt="2024-01-23T11:00:17.083" v="1" actId="20577"/>
          <ac:spMkLst>
            <pc:docMk/>
            <pc:sldMk cId="3708165565" sldId="411"/>
            <ac:spMk id="9" creationId="{2F4B6C76-AACB-46F2-A1A5-7AF808EE65BF}"/>
          </ac:spMkLst>
        </pc:spChg>
      </pc:sldChg>
    </pc:docChg>
  </pc:docChgLst>
</pc:chgInfo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gif"/><Relationship Id="rId1" Type="http://schemas.openxmlformats.org/officeDocument/2006/relationships/image" Target="../media/image19.pn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gif"/><Relationship Id="rId1" Type="http://schemas.openxmlformats.org/officeDocument/2006/relationships/image" Target="../media/image19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E4F9FEB-44C9-4931-81CC-2D2E95A4345A}" type="doc">
      <dgm:prSet loTypeId="urn:microsoft.com/office/officeart/2005/8/layout/vList3#2" loCatId="list" qsTypeId="urn:microsoft.com/office/officeart/2005/8/quickstyle/simple1" qsCatId="simple" csTypeId="urn:microsoft.com/office/officeart/2005/8/colors/accent1_2" csCatId="accent1" phldr="1"/>
      <dgm:spPr/>
    </dgm:pt>
    <dgm:pt modelId="{5EA3741E-A347-4058-99F3-E2CDC4995E83}">
      <dgm:prSet phldrT="[Testo]"/>
      <dgm:spPr/>
      <dgm:t>
        <a:bodyPr/>
        <a:lstStyle/>
        <a:p>
          <a:r>
            <a:rPr lang="it-IT" b="1" dirty="0"/>
            <a:t>Redigere documenti con linguaggio semplice, non stigmatizzante e attento al genere</a:t>
          </a:r>
          <a:endParaRPr lang="it-IT" dirty="0"/>
        </a:p>
      </dgm:t>
    </dgm:pt>
    <dgm:pt modelId="{2F423AE1-327A-46D2-8367-1DFD4A3AD01D}" type="parTrans" cxnId="{4AAE29E7-8398-49AA-A0E8-741F7022D842}">
      <dgm:prSet/>
      <dgm:spPr/>
      <dgm:t>
        <a:bodyPr/>
        <a:lstStyle/>
        <a:p>
          <a:endParaRPr lang="it-IT"/>
        </a:p>
      </dgm:t>
    </dgm:pt>
    <dgm:pt modelId="{515F0CD9-B3FF-40B5-B6B7-10D08CA61A47}" type="sibTrans" cxnId="{4AAE29E7-8398-49AA-A0E8-741F7022D842}">
      <dgm:prSet/>
      <dgm:spPr/>
      <dgm:t>
        <a:bodyPr/>
        <a:lstStyle/>
        <a:p>
          <a:endParaRPr lang="it-IT"/>
        </a:p>
      </dgm:t>
    </dgm:pt>
    <dgm:pt modelId="{BD771064-CE63-4605-903F-F5B870EF131C}">
      <dgm:prSet custT="1"/>
      <dgm:spPr/>
      <dgm:t>
        <a:bodyPr/>
        <a:lstStyle/>
        <a:p>
          <a:r>
            <a:rPr lang="it-IT" sz="2100" b="1" dirty="0">
              <a:solidFill>
                <a:srgbClr val="FF0000"/>
              </a:solidFill>
            </a:rPr>
            <a:t>Evitare termini come</a:t>
          </a:r>
          <a:r>
            <a:rPr lang="it-IT" sz="2100" b="1" dirty="0"/>
            <a:t>: portatore di handicap, disabile, diversamente abile, studente immigrato </a:t>
          </a:r>
          <a:r>
            <a:rPr lang="it-IT" sz="1800" b="1" dirty="0"/>
            <a:t>(spesso sono nati in Italia)</a:t>
          </a:r>
          <a:endParaRPr lang="it-IT" sz="2100" b="1" dirty="0"/>
        </a:p>
      </dgm:t>
    </dgm:pt>
    <dgm:pt modelId="{CCBD42EA-3607-4724-96F5-7962DC8A0E19}" type="parTrans" cxnId="{75198AC4-02C5-4CE9-86D2-1F4421CAB6DF}">
      <dgm:prSet/>
      <dgm:spPr/>
      <dgm:t>
        <a:bodyPr/>
        <a:lstStyle/>
        <a:p>
          <a:endParaRPr lang="it-IT"/>
        </a:p>
      </dgm:t>
    </dgm:pt>
    <dgm:pt modelId="{61982B03-D306-4C1D-BB5E-A9EBE37CC02D}" type="sibTrans" cxnId="{75198AC4-02C5-4CE9-86D2-1F4421CAB6DF}">
      <dgm:prSet/>
      <dgm:spPr/>
      <dgm:t>
        <a:bodyPr/>
        <a:lstStyle/>
        <a:p>
          <a:endParaRPr lang="it-IT"/>
        </a:p>
      </dgm:t>
    </dgm:pt>
    <dgm:pt modelId="{48EB9E84-A595-4B13-AD69-B3A1302C262F}">
      <dgm:prSet/>
      <dgm:spPr/>
      <dgm:t>
        <a:bodyPr/>
        <a:lstStyle/>
        <a:p>
          <a:r>
            <a:rPr lang="it-IT" b="1" dirty="0">
              <a:solidFill>
                <a:srgbClr val="92D050"/>
              </a:solidFill>
            </a:rPr>
            <a:t>Preferire termini come: </a:t>
          </a:r>
          <a:r>
            <a:rPr lang="it-IT" b="1" dirty="0"/>
            <a:t>studente/essa con disabilità, di origine straniera, ecc.</a:t>
          </a:r>
        </a:p>
      </dgm:t>
    </dgm:pt>
    <dgm:pt modelId="{D95D7323-077C-4BB9-9011-4110224680DD}" type="parTrans" cxnId="{FE8CA280-23FD-4104-977E-311359A994A9}">
      <dgm:prSet/>
      <dgm:spPr/>
      <dgm:t>
        <a:bodyPr/>
        <a:lstStyle/>
        <a:p>
          <a:endParaRPr lang="it-IT"/>
        </a:p>
      </dgm:t>
    </dgm:pt>
    <dgm:pt modelId="{6453BA63-FA50-4C58-86AA-DC7B420444F1}" type="sibTrans" cxnId="{FE8CA280-23FD-4104-977E-311359A994A9}">
      <dgm:prSet/>
      <dgm:spPr/>
      <dgm:t>
        <a:bodyPr/>
        <a:lstStyle/>
        <a:p>
          <a:endParaRPr lang="it-IT"/>
        </a:p>
      </dgm:t>
    </dgm:pt>
    <dgm:pt modelId="{97197306-2A25-4484-9C7F-B82B3AE154D5}" type="pres">
      <dgm:prSet presAssocID="{8E4F9FEB-44C9-4931-81CC-2D2E95A4345A}" presName="linearFlow" presStyleCnt="0">
        <dgm:presLayoutVars>
          <dgm:dir/>
          <dgm:resizeHandles val="exact"/>
        </dgm:presLayoutVars>
      </dgm:prSet>
      <dgm:spPr/>
    </dgm:pt>
    <dgm:pt modelId="{061E53F2-6CB7-41F1-8534-E11F3CD99A48}" type="pres">
      <dgm:prSet presAssocID="{5EA3741E-A347-4058-99F3-E2CDC4995E83}" presName="composite" presStyleCnt="0"/>
      <dgm:spPr/>
    </dgm:pt>
    <dgm:pt modelId="{7125E949-0B99-4946-8DA3-D0023F75FF77}" type="pres">
      <dgm:prSet presAssocID="{5EA3741E-A347-4058-99F3-E2CDC4995E83}" presName="imgShp" presStyleLbl="fgImgPlace1" presStyleIdx="0" presStyleCnt="3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7B26D070-CF8C-40D6-8C53-55849DD17B0D}" type="pres">
      <dgm:prSet presAssocID="{5EA3741E-A347-4058-99F3-E2CDC4995E83}" presName="txShp" presStyleLbl="node1" presStyleIdx="0" presStyleCnt="3">
        <dgm:presLayoutVars>
          <dgm:bulletEnabled val="1"/>
        </dgm:presLayoutVars>
      </dgm:prSet>
      <dgm:spPr/>
    </dgm:pt>
    <dgm:pt modelId="{E77EDF94-EDCE-4FEE-B26F-21CF9C113627}" type="pres">
      <dgm:prSet presAssocID="{515F0CD9-B3FF-40B5-B6B7-10D08CA61A47}" presName="spacing" presStyleCnt="0"/>
      <dgm:spPr/>
    </dgm:pt>
    <dgm:pt modelId="{39021F6E-B961-47E6-85BF-39C5B79C949F}" type="pres">
      <dgm:prSet presAssocID="{BD771064-CE63-4605-903F-F5B870EF131C}" presName="composite" presStyleCnt="0"/>
      <dgm:spPr/>
    </dgm:pt>
    <dgm:pt modelId="{3C8937F3-A342-4EF2-8688-E61CA4CB079A}" type="pres">
      <dgm:prSet presAssocID="{BD771064-CE63-4605-903F-F5B870EF131C}" presName="imgShp" presStyleLbl="fgImgPlace1" presStyleIdx="1" presStyleCnt="3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</dgm:pt>
    <dgm:pt modelId="{9970C061-3A8D-4B04-A215-8C07E707E1C6}" type="pres">
      <dgm:prSet presAssocID="{BD771064-CE63-4605-903F-F5B870EF131C}" presName="txShp" presStyleLbl="node1" presStyleIdx="1" presStyleCnt="3">
        <dgm:presLayoutVars>
          <dgm:bulletEnabled val="1"/>
        </dgm:presLayoutVars>
      </dgm:prSet>
      <dgm:spPr/>
    </dgm:pt>
    <dgm:pt modelId="{051C7D21-EBBE-4DFF-A2A3-938B2D5FE04F}" type="pres">
      <dgm:prSet presAssocID="{61982B03-D306-4C1D-BB5E-A9EBE37CC02D}" presName="spacing" presStyleCnt="0"/>
      <dgm:spPr/>
    </dgm:pt>
    <dgm:pt modelId="{D1A6A086-8B6D-4CF7-8E48-C5372E522AD2}" type="pres">
      <dgm:prSet presAssocID="{48EB9E84-A595-4B13-AD69-B3A1302C262F}" presName="composite" presStyleCnt="0"/>
      <dgm:spPr/>
    </dgm:pt>
    <dgm:pt modelId="{CD8C6676-6E37-4F59-9CF8-029FC62A440D}" type="pres">
      <dgm:prSet presAssocID="{48EB9E84-A595-4B13-AD69-B3A1302C262F}" presName="imgShp" presStyleLbl="fgImgPlace1" presStyleIdx="2" presStyleCnt="3" custScaleX="105130" custScaleY="93015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</dgm:pt>
    <dgm:pt modelId="{F0523AAD-1687-4B09-A092-F64444CE4B28}" type="pres">
      <dgm:prSet presAssocID="{48EB9E84-A595-4B13-AD69-B3A1302C262F}" presName="txShp" presStyleLbl="node1" presStyleIdx="2" presStyleCnt="3">
        <dgm:presLayoutVars>
          <dgm:bulletEnabled val="1"/>
        </dgm:presLayoutVars>
      </dgm:prSet>
      <dgm:spPr/>
    </dgm:pt>
  </dgm:ptLst>
  <dgm:cxnLst>
    <dgm:cxn modelId="{168F9D30-4E4D-481D-B622-281CD57E20AB}" type="presOf" srcId="{8E4F9FEB-44C9-4931-81CC-2D2E95A4345A}" destId="{97197306-2A25-4484-9C7F-B82B3AE154D5}" srcOrd="0" destOrd="0" presId="urn:microsoft.com/office/officeart/2005/8/layout/vList3#2"/>
    <dgm:cxn modelId="{37276857-1B14-4D16-95F0-EB84A79CC3FD}" type="presOf" srcId="{BD771064-CE63-4605-903F-F5B870EF131C}" destId="{9970C061-3A8D-4B04-A215-8C07E707E1C6}" srcOrd="0" destOrd="0" presId="urn:microsoft.com/office/officeart/2005/8/layout/vList3#2"/>
    <dgm:cxn modelId="{FE8CA280-23FD-4104-977E-311359A994A9}" srcId="{8E4F9FEB-44C9-4931-81CC-2D2E95A4345A}" destId="{48EB9E84-A595-4B13-AD69-B3A1302C262F}" srcOrd="2" destOrd="0" parTransId="{D95D7323-077C-4BB9-9011-4110224680DD}" sibTransId="{6453BA63-FA50-4C58-86AA-DC7B420444F1}"/>
    <dgm:cxn modelId="{3037178D-6797-4F96-9613-DD9AA39A8AD1}" type="presOf" srcId="{48EB9E84-A595-4B13-AD69-B3A1302C262F}" destId="{F0523AAD-1687-4B09-A092-F64444CE4B28}" srcOrd="0" destOrd="0" presId="urn:microsoft.com/office/officeart/2005/8/layout/vList3#2"/>
    <dgm:cxn modelId="{655E33B3-6DEA-4204-A76F-8B4EB5E7D84D}" type="presOf" srcId="{5EA3741E-A347-4058-99F3-E2CDC4995E83}" destId="{7B26D070-CF8C-40D6-8C53-55849DD17B0D}" srcOrd="0" destOrd="0" presId="urn:microsoft.com/office/officeart/2005/8/layout/vList3#2"/>
    <dgm:cxn modelId="{75198AC4-02C5-4CE9-86D2-1F4421CAB6DF}" srcId="{8E4F9FEB-44C9-4931-81CC-2D2E95A4345A}" destId="{BD771064-CE63-4605-903F-F5B870EF131C}" srcOrd="1" destOrd="0" parTransId="{CCBD42EA-3607-4724-96F5-7962DC8A0E19}" sibTransId="{61982B03-D306-4C1D-BB5E-A9EBE37CC02D}"/>
    <dgm:cxn modelId="{4AAE29E7-8398-49AA-A0E8-741F7022D842}" srcId="{8E4F9FEB-44C9-4931-81CC-2D2E95A4345A}" destId="{5EA3741E-A347-4058-99F3-E2CDC4995E83}" srcOrd="0" destOrd="0" parTransId="{2F423AE1-327A-46D2-8367-1DFD4A3AD01D}" sibTransId="{515F0CD9-B3FF-40B5-B6B7-10D08CA61A47}"/>
    <dgm:cxn modelId="{36541916-75D7-47DB-AFD9-A66ED5EC9952}" type="presParOf" srcId="{97197306-2A25-4484-9C7F-B82B3AE154D5}" destId="{061E53F2-6CB7-41F1-8534-E11F3CD99A48}" srcOrd="0" destOrd="0" presId="urn:microsoft.com/office/officeart/2005/8/layout/vList3#2"/>
    <dgm:cxn modelId="{CAA011AA-A990-49CB-94AB-0B3105F67F1C}" type="presParOf" srcId="{061E53F2-6CB7-41F1-8534-E11F3CD99A48}" destId="{7125E949-0B99-4946-8DA3-D0023F75FF77}" srcOrd="0" destOrd="0" presId="urn:microsoft.com/office/officeart/2005/8/layout/vList3#2"/>
    <dgm:cxn modelId="{8B184DF7-8D46-4BB0-B7BB-E8B708DA1E3E}" type="presParOf" srcId="{061E53F2-6CB7-41F1-8534-E11F3CD99A48}" destId="{7B26D070-CF8C-40D6-8C53-55849DD17B0D}" srcOrd="1" destOrd="0" presId="urn:microsoft.com/office/officeart/2005/8/layout/vList3#2"/>
    <dgm:cxn modelId="{8AE98D77-CC9A-444C-BE55-B4417B2E3AEA}" type="presParOf" srcId="{97197306-2A25-4484-9C7F-B82B3AE154D5}" destId="{E77EDF94-EDCE-4FEE-B26F-21CF9C113627}" srcOrd="1" destOrd="0" presId="urn:microsoft.com/office/officeart/2005/8/layout/vList3#2"/>
    <dgm:cxn modelId="{C0C035DC-6CBB-4F1D-BB8E-DF6034E8486E}" type="presParOf" srcId="{97197306-2A25-4484-9C7F-B82B3AE154D5}" destId="{39021F6E-B961-47E6-85BF-39C5B79C949F}" srcOrd="2" destOrd="0" presId="urn:microsoft.com/office/officeart/2005/8/layout/vList3#2"/>
    <dgm:cxn modelId="{336FB528-C161-41B5-8DEA-43A1A853CB2A}" type="presParOf" srcId="{39021F6E-B961-47E6-85BF-39C5B79C949F}" destId="{3C8937F3-A342-4EF2-8688-E61CA4CB079A}" srcOrd="0" destOrd="0" presId="urn:microsoft.com/office/officeart/2005/8/layout/vList3#2"/>
    <dgm:cxn modelId="{6161D1CE-EE50-4A84-862C-94FB1F399848}" type="presParOf" srcId="{39021F6E-B961-47E6-85BF-39C5B79C949F}" destId="{9970C061-3A8D-4B04-A215-8C07E707E1C6}" srcOrd="1" destOrd="0" presId="urn:microsoft.com/office/officeart/2005/8/layout/vList3#2"/>
    <dgm:cxn modelId="{56BB8C0A-1598-491F-86C1-A11A78FA6939}" type="presParOf" srcId="{97197306-2A25-4484-9C7F-B82B3AE154D5}" destId="{051C7D21-EBBE-4DFF-A2A3-938B2D5FE04F}" srcOrd="3" destOrd="0" presId="urn:microsoft.com/office/officeart/2005/8/layout/vList3#2"/>
    <dgm:cxn modelId="{F92576BC-E279-4FD4-9A87-788F3D087335}" type="presParOf" srcId="{97197306-2A25-4484-9C7F-B82B3AE154D5}" destId="{D1A6A086-8B6D-4CF7-8E48-C5372E522AD2}" srcOrd="4" destOrd="0" presId="urn:microsoft.com/office/officeart/2005/8/layout/vList3#2"/>
    <dgm:cxn modelId="{B4A5F789-C3E6-4130-9CA3-BE0D3E11A6FF}" type="presParOf" srcId="{D1A6A086-8B6D-4CF7-8E48-C5372E522AD2}" destId="{CD8C6676-6E37-4F59-9CF8-029FC62A440D}" srcOrd="0" destOrd="0" presId="urn:microsoft.com/office/officeart/2005/8/layout/vList3#2"/>
    <dgm:cxn modelId="{6091CE6A-F8BB-4AD8-A128-B00773A0D47C}" type="presParOf" srcId="{D1A6A086-8B6D-4CF7-8E48-C5372E522AD2}" destId="{F0523AAD-1687-4B09-A092-F64444CE4B28}" srcOrd="1" destOrd="0" presId="urn:microsoft.com/office/officeart/2005/8/layout/vList3#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B26D070-CF8C-40D6-8C53-55849DD17B0D}">
      <dsp:nvSpPr>
        <dsp:cNvPr id="0" name=""/>
        <dsp:cNvSpPr/>
      </dsp:nvSpPr>
      <dsp:spPr>
        <a:xfrm rot="10800000">
          <a:off x="1623732" y="1104"/>
          <a:ext cx="5325676" cy="1129211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7951" tIns="83820" rIns="156464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200" b="1" kern="1200" dirty="0"/>
            <a:t>Redigere documenti con linguaggio semplice, non stigmatizzante e attento al genere</a:t>
          </a:r>
          <a:endParaRPr lang="it-IT" sz="2200" kern="1200" dirty="0"/>
        </a:p>
      </dsp:txBody>
      <dsp:txXfrm rot="10800000">
        <a:off x="1906035" y="1104"/>
        <a:ext cx="5043373" cy="1129211"/>
      </dsp:txXfrm>
    </dsp:sp>
    <dsp:sp modelId="{7125E949-0B99-4946-8DA3-D0023F75FF77}">
      <dsp:nvSpPr>
        <dsp:cNvPr id="0" name=""/>
        <dsp:cNvSpPr/>
      </dsp:nvSpPr>
      <dsp:spPr>
        <a:xfrm>
          <a:off x="1059126" y="1104"/>
          <a:ext cx="1129211" cy="1129211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970C061-3A8D-4B04-A215-8C07E707E1C6}">
      <dsp:nvSpPr>
        <dsp:cNvPr id="0" name=""/>
        <dsp:cNvSpPr/>
      </dsp:nvSpPr>
      <dsp:spPr>
        <a:xfrm rot="10800000">
          <a:off x="1623732" y="1467394"/>
          <a:ext cx="5325676" cy="1129211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7951" tIns="80010" rIns="149352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100" b="1" kern="1200" dirty="0">
              <a:solidFill>
                <a:srgbClr val="FF0000"/>
              </a:solidFill>
            </a:rPr>
            <a:t>Evitare termini come</a:t>
          </a:r>
          <a:r>
            <a:rPr lang="it-IT" sz="2100" b="1" kern="1200" dirty="0"/>
            <a:t>: portatore di handicap, disabile, diversamente abile, studente immigrato </a:t>
          </a:r>
          <a:r>
            <a:rPr lang="it-IT" sz="1800" b="1" kern="1200" dirty="0"/>
            <a:t>(spesso sono nati in Italia)</a:t>
          </a:r>
          <a:endParaRPr lang="it-IT" sz="2100" b="1" kern="1200" dirty="0"/>
        </a:p>
      </dsp:txBody>
      <dsp:txXfrm rot="10800000">
        <a:off x="1906035" y="1467394"/>
        <a:ext cx="5043373" cy="1129211"/>
      </dsp:txXfrm>
    </dsp:sp>
    <dsp:sp modelId="{3C8937F3-A342-4EF2-8688-E61CA4CB079A}">
      <dsp:nvSpPr>
        <dsp:cNvPr id="0" name=""/>
        <dsp:cNvSpPr/>
      </dsp:nvSpPr>
      <dsp:spPr>
        <a:xfrm>
          <a:off x="1059126" y="1467394"/>
          <a:ext cx="1129211" cy="1129211"/>
        </a:xfrm>
        <a:prstGeom prst="ellipse">
          <a:avLst/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0523AAD-1687-4B09-A092-F64444CE4B28}">
      <dsp:nvSpPr>
        <dsp:cNvPr id="0" name=""/>
        <dsp:cNvSpPr/>
      </dsp:nvSpPr>
      <dsp:spPr>
        <a:xfrm rot="10800000">
          <a:off x="1638214" y="2933683"/>
          <a:ext cx="5325676" cy="1129211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7951" tIns="83820" rIns="156464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200" b="1" kern="1200" dirty="0">
              <a:solidFill>
                <a:srgbClr val="92D050"/>
              </a:solidFill>
            </a:rPr>
            <a:t>Preferire termini come: </a:t>
          </a:r>
          <a:r>
            <a:rPr lang="it-IT" sz="2200" b="1" kern="1200" dirty="0"/>
            <a:t>studente/essa con disabilità, di origine straniera, ecc.</a:t>
          </a:r>
        </a:p>
      </dsp:txBody>
      <dsp:txXfrm rot="10800000">
        <a:off x="1920517" y="2933683"/>
        <a:ext cx="5043373" cy="1129211"/>
      </dsp:txXfrm>
    </dsp:sp>
    <dsp:sp modelId="{CD8C6676-6E37-4F59-9CF8-029FC62A440D}">
      <dsp:nvSpPr>
        <dsp:cNvPr id="0" name=""/>
        <dsp:cNvSpPr/>
      </dsp:nvSpPr>
      <dsp:spPr>
        <a:xfrm>
          <a:off x="1044644" y="2973121"/>
          <a:ext cx="1187139" cy="1050335"/>
        </a:xfrm>
        <a:prstGeom prst="ellipse">
          <a:avLst/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3#2">
  <dgm:title val=""/>
  <dgm:desc val=""/>
  <dgm:catLst>
    <dgm:cat type="list" pri="14000"/>
    <dgm:cat type="convert" pri="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1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>
            <a:extLst>
              <a:ext uri="{FF2B5EF4-FFF2-40B4-BE49-F238E27FC236}">
                <a16:creationId xmlns:a16="http://schemas.microsoft.com/office/drawing/2014/main" id="{951068C7-3E27-AD0A-2944-6D5052327457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21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150D76C9-4247-D638-302B-CE67A14B4B71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821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9A9D4C3-AE0C-A14A-B555-32092E8C210D}" type="datetimeFigureOut">
              <a:rPr lang="it-IT" smtClean="0"/>
              <a:t>05/06/2024</a:t>
            </a:fld>
            <a:endParaRPr lang="it-IT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98AD6037-2855-436F-2463-0F1617A46D52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431600"/>
            <a:ext cx="2945659" cy="49821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A44C48CE-4E21-4552-08BB-48C7C2D9DACC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50443" y="9431600"/>
            <a:ext cx="2945659" cy="49821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8C31721-9DC5-4344-ADC6-7FE830C5967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834755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0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21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21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A307980-741C-214A-81B9-93DAD519C564}" type="datetimeFigureOut">
              <a:rPr lang="it-IT" smtClean="0"/>
              <a:t>05/06/2024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420688" y="1241425"/>
            <a:ext cx="5956300" cy="33512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79768" y="4778722"/>
            <a:ext cx="5438140" cy="390986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it-IT"/>
              <a:t>Modifica gli stili del testo dello schema
Secondo livello
Terzo livello
Quarto livello
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9431600"/>
            <a:ext cx="2945659" cy="49821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50443" y="9431600"/>
            <a:ext cx="2945659" cy="49821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A96B104-8C9E-7C42-9072-8485F18E148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075736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A96B104-8C9E-7C42-9072-8485F18E148D}" type="slidenum">
              <a:rPr lang="it-IT" smtClean="0"/>
              <a:t>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7925089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6849A5-FE14-476C-AE51-9267B90DD704}" type="slidenum">
              <a:rPr lang="it-IT" smtClean="0"/>
              <a:t>7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4473945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6849A5-FE14-476C-AE51-9267B90DD704}" type="slidenum">
              <a:rPr lang="it-IT" smtClean="0"/>
              <a:t>18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5009216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/>
              <a:t>Persona con disabilità, espressione</a:t>
            </a:r>
            <a:r>
              <a:rPr lang="it-IT" baseline="0" dirty="0"/>
              <a:t> standard adottata dalla comunità internazionale</a:t>
            </a:r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280DA7-F92A-7648-8B91-6C07C9FC28D7}" type="slidenum">
              <a:rPr lang="it-IT" smtClean="0"/>
              <a:pPr/>
              <a:t>21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5627837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6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7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8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4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olo Inap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olo 13">
            <a:extLst>
              <a:ext uri="{FF2B5EF4-FFF2-40B4-BE49-F238E27FC236}">
                <a16:creationId xmlns:a16="http://schemas.microsoft.com/office/drawing/2014/main" id="{50E3FAFF-0C7D-9842-A224-12A56CC2574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2863624"/>
            <a:ext cx="10515600" cy="836354"/>
          </a:xfrm>
          <a:prstGeom prst="rect">
            <a:avLst/>
          </a:prstGeom>
        </p:spPr>
        <p:txBody>
          <a:bodyPr/>
          <a:lstStyle>
            <a:lvl1pPr algn="ctr">
              <a:defRPr sz="6000" b="1">
                <a:solidFill>
                  <a:schemeClr val="bg1"/>
                </a:solidFill>
                <a:latin typeface="Inapp" pitchFamily="2" charset="0"/>
              </a:defRPr>
            </a:lvl1pPr>
          </a:lstStyle>
          <a:p>
            <a:r>
              <a:rPr lang="it-IT" dirty="0"/>
              <a:t>TITOLO 1</a:t>
            </a:r>
          </a:p>
        </p:txBody>
      </p:sp>
      <p:sp>
        <p:nvSpPr>
          <p:cNvPr id="17" name="Segnaposto testo 16">
            <a:extLst>
              <a:ext uri="{FF2B5EF4-FFF2-40B4-BE49-F238E27FC236}">
                <a16:creationId xmlns:a16="http://schemas.microsoft.com/office/drawing/2014/main" id="{8C42C599-EB3F-154D-B286-DB0743EFC8B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38200" y="3838575"/>
            <a:ext cx="10515600" cy="4254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it-IT" dirty="0"/>
              <a:t>Sottotitolo</a:t>
            </a:r>
          </a:p>
        </p:txBody>
      </p:sp>
      <p:sp>
        <p:nvSpPr>
          <p:cNvPr id="19" name="Segnaposto testo 18">
            <a:extLst>
              <a:ext uri="{FF2B5EF4-FFF2-40B4-BE49-F238E27FC236}">
                <a16:creationId xmlns:a16="http://schemas.microsoft.com/office/drawing/2014/main" id="{CD03AE42-9FDC-8C49-A473-B11ADC507CA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072856" y="4628945"/>
            <a:ext cx="2046287" cy="384729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</a:lstStyle>
          <a:p>
            <a:r>
              <a:rPr lang="it-IT" dirty="0"/>
              <a:t>data</a:t>
            </a:r>
          </a:p>
        </p:txBody>
      </p:sp>
    </p:spTree>
    <p:extLst>
      <p:ext uri="{BB962C8B-B14F-4D97-AF65-F5344CB8AC3E}">
        <p14:creationId xmlns:p14="http://schemas.microsoft.com/office/powerpoint/2010/main" val="7563374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ema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esto 3">
            <a:extLst>
              <a:ext uri="{FF2B5EF4-FFF2-40B4-BE49-F238E27FC236}">
                <a16:creationId xmlns:a16="http://schemas.microsoft.com/office/drawing/2014/main" id="{44638EE9-25C4-3F4D-AB58-8D4B8F9CA2E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296784" y="1523692"/>
            <a:ext cx="9559637" cy="450379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>
                <a:solidFill>
                  <a:srgbClr val="404140"/>
                </a:solidFill>
              </a:defRPr>
            </a:lvl1pPr>
          </a:lstStyle>
          <a:p>
            <a:endParaRPr lang="it-IT" dirty="0"/>
          </a:p>
        </p:txBody>
      </p:sp>
      <p:sp>
        <p:nvSpPr>
          <p:cNvPr id="3" name="Segnaposto testo 10">
            <a:extLst>
              <a:ext uri="{FF2B5EF4-FFF2-40B4-BE49-F238E27FC236}">
                <a16:creationId xmlns:a16="http://schemas.microsoft.com/office/drawing/2014/main" id="{A20225F7-7548-2D49-9CC6-B34E9922B05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72139" y="560626"/>
            <a:ext cx="5550195" cy="48136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600" b="1">
                <a:solidFill>
                  <a:schemeClr val="bg1"/>
                </a:solidFill>
                <a:latin typeface="Inapp" pitchFamily="2" charset="0"/>
              </a:defRPr>
            </a:lvl1pPr>
          </a:lstStyle>
          <a:p>
            <a:r>
              <a:rPr lang="it-IT" dirty="0"/>
              <a:t>TEMA 03</a:t>
            </a:r>
          </a:p>
        </p:txBody>
      </p:sp>
    </p:spTree>
    <p:extLst>
      <p:ext uri="{BB962C8B-B14F-4D97-AF65-F5344CB8AC3E}">
        <p14:creationId xmlns:p14="http://schemas.microsoft.com/office/powerpoint/2010/main" val="29524188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Tema 3 Seg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tangolo 6">
            <a:extLst>
              <a:ext uri="{FF2B5EF4-FFF2-40B4-BE49-F238E27FC236}">
                <a16:creationId xmlns:a16="http://schemas.microsoft.com/office/drawing/2014/main" id="{A54069FD-46F1-154F-9618-23141D515837}"/>
              </a:ext>
            </a:extLst>
          </p:cNvPr>
          <p:cNvSpPr/>
          <p:nvPr userDrawn="1"/>
        </p:nvSpPr>
        <p:spPr>
          <a:xfrm>
            <a:off x="0" y="581891"/>
            <a:ext cx="1296785" cy="490451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8" name="Immagine 7">
            <a:extLst>
              <a:ext uri="{FF2B5EF4-FFF2-40B4-BE49-F238E27FC236}">
                <a16:creationId xmlns:a16="http://schemas.microsoft.com/office/drawing/2014/main" id="{735B98F3-4338-054D-B123-F5F687F6857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673543" y="5909822"/>
            <a:ext cx="1135248" cy="497642"/>
          </a:xfrm>
          <a:prstGeom prst="rect">
            <a:avLst/>
          </a:prstGeom>
        </p:spPr>
      </p:pic>
      <p:cxnSp>
        <p:nvCxnSpPr>
          <p:cNvPr id="9" name="Connettore 1 8">
            <a:extLst>
              <a:ext uri="{FF2B5EF4-FFF2-40B4-BE49-F238E27FC236}">
                <a16:creationId xmlns:a16="http://schemas.microsoft.com/office/drawing/2014/main" id="{46430ED2-065A-5045-8BDB-42868A64ADB2}"/>
              </a:ext>
            </a:extLst>
          </p:cNvPr>
          <p:cNvCxnSpPr/>
          <p:nvPr userDrawn="1"/>
        </p:nvCxnSpPr>
        <p:spPr>
          <a:xfrm>
            <a:off x="0" y="6297066"/>
            <a:ext cx="10673543" cy="1"/>
          </a:xfrm>
          <a:prstGeom prst="line">
            <a:avLst/>
          </a:prstGeom>
          <a:ln w="12700">
            <a:solidFill>
              <a:srgbClr val="40414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Segnaposto testo 3">
            <a:extLst>
              <a:ext uri="{FF2B5EF4-FFF2-40B4-BE49-F238E27FC236}">
                <a16:creationId xmlns:a16="http://schemas.microsoft.com/office/drawing/2014/main" id="{8121BAFB-276C-B34E-8D39-0FC1A808AF9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296784" y="1523692"/>
            <a:ext cx="9559637" cy="450379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>
                <a:solidFill>
                  <a:srgbClr val="404140"/>
                </a:solidFill>
              </a:defRPr>
            </a:lvl1pPr>
          </a:lstStyle>
          <a:p>
            <a:endParaRPr lang="it-IT" dirty="0"/>
          </a:p>
        </p:txBody>
      </p:sp>
      <p:pic>
        <p:nvPicPr>
          <p:cNvPr id="2" name="Immagine 1">
            <a:extLst>
              <a:ext uri="{FF2B5EF4-FFF2-40B4-BE49-F238E27FC236}">
                <a16:creationId xmlns:a16="http://schemas.microsoft.com/office/drawing/2014/main" id="{AD32E239-E444-FD18-2B04-E2876490B1FF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130319" y="172289"/>
            <a:ext cx="1822806" cy="10818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338455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ema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esto 3">
            <a:extLst>
              <a:ext uri="{FF2B5EF4-FFF2-40B4-BE49-F238E27FC236}">
                <a16:creationId xmlns:a16="http://schemas.microsoft.com/office/drawing/2014/main" id="{E5BAD5EC-D434-544A-8ED3-2875697B7A6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296784" y="1523692"/>
            <a:ext cx="9559637" cy="450379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>
                <a:solidFill>
                  <a:srgbClr val="404140"/>
                </a:solidFill>
              </a:defRPr>
            </a:lvl1pPr>
          </a:lstStyle>
          <a:p>
            <a:endParaRPr lang="it-IT" dirty="0"/>
          </a:p>
        </p:txBody>
      </p:sp>
      <p:sp>
        <p:nvSpPr>
          <p:cNvPr id="3" name="Segnaposto testo 10">
            <a:extLst>
              <a:ext uri="{FF2B5EF4-FFF2-40B4-BE49-F238E27FC236}">
                <a16:creationId xmlns:a16="http://schemas.microsoft.com/office/drawing/2014/main" id="{C3E76449-6BFA-1A40-BB01-AC161E8C98E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72139" y="560626"/>
            <a:ext cx="5550195" cy="48136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600" b="1">
                <a:solidFill>
                  <a:schemeClr val="bg1"/>
                </a:solidFill>
                <a:latin typeface="Inapp" pitchFamily="2" charset="0"/>
              </a:defRPr>
            </a:lvl1pPr>
          </a:lstStyle>
          <a:p>
            <a:r>
              <a:rPr lang="it-IT" dirty="0"/>
              <a:t>TEMA 04</a:t>
            </a:r>
          </a:p>
        </p:txBody>
      </p:sp>
    </p:spTree>
    <p:extLst>
      <p:ext uri="{BB962C8B-B14F-4D97-AF65-F5344CB8AC3E}">
        <p14:creationId xmlns:p14="http://schemas.microsoft.com/office/powerpoint/2010/main" val="316909288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Tema 4 Seg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tangolo 6">
            <a:extLst>
              <a:ext uri="{FF2B5EF4-FFF2-40B4-BE49-F238E27FC236}">
                <a16:creationId xmlns:a16="http://schemas.microsoft.com/office/drawing/2014/main" id="{A54069FD-46F1-154F-9618-23141D515837}"/>
              </a:ext>
            </a:extLst>
          </p:cNvPr>
          <p:cNvSpPr/>
          <p:nvPr userDrawn="1"/>
        </p:nvSpPr>
        <p:spPr>
          <a:xfrm>
            <a:off x="0" y="581891"/>
            <a:ext cx="1296785" cy="490451"/>
          </a:xfrm>
          <a:prstGeom prst="rect">
            <a:avLst/>
          </a:prstGeom>
          <a:solidFill>
            <a:srgbClr val="5EAB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8" name="Immagine 7">
            <a:extLst>
              <a:ext uri="{FF2B5EF4-FFF2-40B4-BE49-F238E27FC236}">
                <a16:creationId xmlns:a16="http://schemas.microsoft.com/office/drawing/2014/main" id="{735B98F3-4338-054D-B123-F5F687F6857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673543" y="5909822"/>
            <a:ext cx="1135248" cy="497642"/>
          </a:xfrm>
          <a:prstGeom prst="rect">
            <a:avLst/>
          </a:prstGeom>
        </p:spPr>
      </p:pic>
      <p:cxnSp>
        <p:nvCxnSpPr>
          <p:cNvPr id="9" name="Connettore 1 8">
            <a:extLst>
              <a:ext uri="{FF2B5EF4-FFF2-40B4-BE49-F238E27FC236}">
                <a16:creationId xmlns:a16="http://schemas.microsoft.com/office/drawing/2014/main" id="{46430ED2-065A-5045-8BDB-42868A64ADB2}"/>
              </a:ext>
            </a:extLst>
          </p:cNvPr>
          <p:cNvCxnSpPr/>
          <p:nvPr userDrawn="1"/>
        </p:nvCxnSpPr>
        <p:spPr>
          <a:xfrm>
            <a:off x="0" y="6297066"/>
            <a:ext cx="10673543" cy="1"/>
          </a:xfrm>
          <a:prstGeom prst="line">
            <a:avLst/>
          </a:prstGeom>
          <a:ln w="12700">
            <a:solidFill>
              <a:srgbClr val="40414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Segnaposto testo 3">
            <a:extLst>
              <a:ext uri="{FF2B5EF4-FFF2-40B4-BE49-F238E27FC236}">
                <a16:creationId xmlns:a16="http://schemas.microsoft.com/office/drawing/2014/main" id="{FDE834D3-FF06-D14D-917A-827E10871E8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296784" y="1523692"/>
            <a:ext cx="9559637" cy="450379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>
                <a:solidFill>
                  <a:srgbClr val="404140"/>
                </a:solidFill>
              </a:defRPr>
            </a:lvl1pPr>
          </a:lstStyle>
          <a:p>
            <a:endParaRPr lang="it-IT" dirty="0"/>
          </a:p>
        </p:txBody>
      </p:sp>
      <p:pic>
        <p:nvPicPr>
          <p:cNvPr id="2" name="Immagine 1">
            <a:extLst>
              <a:ext uri="{FF2B5EF4-FFF2-40B4-BE49-F238E27FC236}">
                <a16:creationId xmlns:a16="http://schemas.microsoft.com/office/drawing/2014/main" id="{9E2EA36A-9F07-7604-DC7C-64E6B917E21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130319" y="172289"/>
            <a:ext cx="1822806" cy="10818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649117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ema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3F7A9201-07CC-1549-9A23-BDCD5040532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296784" y="1523692"/>
            <a:ext cx="9559637" cy="4503797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404140"/>
                </a:solidFill>
              </a:defRPr>
            </a:lvl1pPr>
          </a:lstStyle>
          <a:p>
            <a:endParaRPr lang="it-IT" dirty="0"/>
          </a:p>
        </p:txBody>
      </p:sp>
      <p:sp>
        <p:nvSpPr>
          <p:cNvPr id="6" name="Segnaposto testo 10">
            <a:extLst>
              <a:ext uri="{FF2B5EF4-FFF2-40B4-BE49-F238E27FC236}">
                <a16:creationId xmlns:a16="http://schemas.microsoft.com/office/drawing/2014/main" id="{97D6F40F-7E8A-1D4E-B21D-A9B39B9225B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72139" y="560626"/>
            <a:ext cx="5550195" cy="48136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600" b="1">
                <a:solidFill>
                  <a:schemeClr val="bg1"/>
                </a:solidFill>
                <a:latin typeface="Inapp" pitchFamily="2" charset="0"/>
              </a:defRPr>
            </a:lvl1pPr>
          </a:lstStyle>
          <a:p>
            <a:r>
              <a:rPr lang="it-IT" dirty="0"/>
              <a:t>TEMA 05</a:t>
            </a:r>
          </a:p>
        </p:txBody>
      </p:sp>
    </p:spTree>
    <p:extLst>
      <p:ext uri="{BB962C8B-B14F-4D97-AF65-F5344CB8AC3E}">
        <p14:creationId xmlns:p14="http://schemas.microsoft.com/office/powerpoint/2010/main" val="214478340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Tema 5 Seg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tangolo 6">
            <a:extLst>
              <a:ext uri="{FF2B5EF4-FFF2-40B4-BE49-F238E27FC236}">
                <a16:creationId xmlns:a16="http://schemas.microsoft.com/office/drawing/2014/main" id="{A54069FD-46F1-154F-9618-23141D515837}"/>
              </a:ext>
            </a:extLst>
          </p:cNvPr>
          <p:cNvSpPr/>
          <p:nvPr userDrawn="1"/>
        </p:nvSpPr>
        <p:spPr>
          <a:xfrm>
            <a:off x="-1" y="581891"/>
            <a:ext cx="8384875" cy="490451"/>
          </a:xfrm>
          <a:prstGeom prst="rect">
            <a:avLst/>
          </a:prstGeom>
          <a:solidFill>
            <a:srgbClr val="DF017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8" name="Immagine 7">
            <a:extLst>
              <a:ext uri="{FF2B5EF4-FFF2-40B4-BE49-F238E27FC236}">
                <a16:creationId xmlns:a16="http://schemas.microsoft.com/office/drawing/2014/main" id="{735B98F3-4338-054D-B123-F5F687F6857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673543" y="5909822"/>
            <a:ext cx="1135248" cy="497642"/>
          </a:xfrm>
          <a:prstGeom prst="rect">
            <a:avLst/>
          </a:prstGeom>
        </p:spPr>
      </p:pic>
      <p:cxnSp>
        <p:nvCxnSpPr>
          <p:cNvPr id="9" name="Connettore 1 8">
            <a:extLst>
              <a:ext uri="{FF2B5EF4-FFF2-40B4-BE49-F238E27FC236}">
                <a16:creationId xmlns:a16="http://schemas.microsoft.com/office/drawing/2014/main" id="{46430ED2-065A-5045-8BDB-42868A64ADB2}"/>
              </a:ext>
            </a:extLst>
          </p:cNvPr>
          <p:cNvCxnSpPr/>
          <p:nvPr userDrawn="1"/>
        </p:nvCxnSpPr>
        <p:spPr>
          <a:xfrm>
            <a:off x="0" y="6297066"/>
            <a:ext cx="10673543" cy="1"/>
          </a:xfrm>
          <a:prstGeom prst="line">
            <a:avLst/>
          </a:prstGeom>
          <a:ln w="12700">
            <a:solidFill>
              <a:srgbClr val="40414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Segnaposto testo 3">
            <a:extLst>
              <a:ext uri="{FF2B5EF4-FFF2-40B4-BE49-F238E27FC236}">
                <a16:creationId xmlns:a16="http://schemas.microsoft.com/office/drawing/2014/main" id="{48771853-360D-6F42-8E5F-0F75D8789CA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296784" y="1523692"/>
            <a:ext cx="9559637" cy="4503797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404140"/>
                </a:solidFill>
              </a:defRPr>
            </a:lvl1pPr>
          </a:lstStyle>
          <a:p>
            <a:endParaRPr lang="it-IT" dirty="0"/>
          </a:p>
        </p:txBody>
      </p:sp>
      <p:pic>
        <p:nvPicPr>
          <p:cNvPr id="2" name="Immagine 1">
            <a:extLst>
              <a:ext uri="{FF2B5EF4-FFF2-40B4-BE49-F238E27FC236}">
                <a16:creationId xmlns:a16="http://schemas.microsoft.com/office/drawing/2014/main" id="{7C44B525-F291-86E9-45A1-C09C87548E6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130319" y="172289"/>
            <a:ext cx="1822806" cy="10818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656810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slide_finale_inap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292443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olo 13">
            <a:extLst>
              <a:ext uri="{FF2B5EF4-FFF2-40B4-BE49-F238E27FC236}">
                <a16:creationId xmlns:a16="http://schemas.microsoft.com/office/drawing/2014/main" id="{339F9822-B12D-6946-AFBE-37F4DA38B19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23207" y="817198"/>
            <a:ext cx="3412858" cy="560654"/>
          </a:xfrm>
          <a:prstGeom prst="rect">
            <a:avLst/>
          </a:prstGeom>
        </p:spPr>
        <p:txBody>
          <a:bodyPr/>
          <a:lstStyle>
            <a:lvl1pPr>
              <a:defRPr sz="3600" b="1">
                <a:solidFill>
                  <a:srgbClr val="043668"/>
                </a:solidFill>
                <a:latin typeface="Inapp" pitchFamily="2" charset="0"/>
              </a:defRPr>
            </a:lvl1pPr>
          </a:lstStyle>
          <a:p>
            <a:r>
              <a:rPr lang="it-IT" dirty="0"/>
              <a:t>CONTENUTI</a:t>
            </a:r>
          </a:p>
        </p:txBody>
      </p:sp>
      <p:sp>
        <p:nvSpPr>
          <p:cNvPr id="16" name="Segnaposto testo 15">
            <a:extLst>
              <a:ext uri="{FF2B5EF4-FFF2-40B4-BE49-F238E27FC236}">
                <a16:creationId xmlns:a16="http://schemas.microsoft.com/office/drawing/2014/main" id="{33CE9B44-5EFF-8A41-9709-A06A9E42B27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24527" y="1890969"/>
            <a:ext cx="3411538" cy="5238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="1">
                <a:solidFill>
                  <a:srgbClr val="009FE0"/>
                </a:solidFill>
                <a:latin typeface="Inapp" pitchFamily="2" charset="0"/>
              </a:defRPr>
            </a:lvl1pPr>
          </a:lstStyle>
          <a:p>
            <a:r>
              <a:rPr lang="it-IT" dirty="0"/>
              <a:t>Tema 01</a:t>
            </a:r>
          </a:p>
        </p:txBody>
      </p:sp>
      <p:sp>
        <p:nvSpPr>
          <p:cNvPr id="17" name="Segnaposto testo 15">
            <a:extLst>
              <a:ext uri="{FF2B5EF4-FFF2-40B4-BE49-F238E27FC236}">
                <a16:creationId xmlns:a16="http://schemas.microsoft.com/office/drawing/2014/main" id="{44EE4AE8-606C-5444-B873-44B18F672D8D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24527" y="2730941"/>
            <a:ext cx="3411538" cy="5238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="1">
                <a:solidFill>
                  <a:srgbClr val="E01E2C"/>
                </a:solidFill>
                <a:latin typeface="Inapp" pitchFamily="2" charset="0"/>
              </a:defRPr>
            </a:lvl1pPr>
          </a:lstStyle>
          <a:p>
            <a:r>
              <a:rPr lang="it-IT" dirty="0"/>
              <a:t>Tema 02</a:t>
            </a:r>
          </a:p>
        </p:txBody>
      </p:sp>
      <p:sp>
        <p:nvSpPr>
          <p:cNvPr id="18" name="Segnaposto testo 15">
            <a:extLst>
              <a:ext uri="{FF2B5EF4-FFF2-40B4-BE49-F238E27FC236}">
                <a16:creationId xmlns:a16="http://schemas.microsoft.com/office/drawing/2014/main" id="{615B1B60-7500-334B-A2D2-D18CB28C7C15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24527" y="3528383"/>
            <a:ext cx="3411538" cy="5238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="1">
                <a:solidFill>
                  <a:srgbClr val="FAC400"/>
                </a:solidFill>
                <a:latin typeface="Inapp" pitchFamily="2" charset="0"/>
              </a:defRPr>
            </a:lvl1pPr>
          </a:lstStyle>
          <a:p>
            <a:r>
              <a:rPr lang="it-IT" dirty="0"/>
              <a:t>Tema 03</a:t>
            </a:r>
          </a:p>
        </p:txBody>
      </p:sp>
      <p:sp>
        <p:nvSpPr>
          <p:cNvPr id="19" name="Segnaposto testo 15">
            <a:extLst>
              <a:ext uri="{FF2B5EF4-FFF2-40B4-BE49-F238E27FC236}">
                <a16:creationId xmlns:a16="http://schemas.microsoft.com/office/drawing/2014/main" id="{857AA91D-89B2-D749-B56A-4065748AC4B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24527" y="4336458"/>
            <a:ext cx="3411538" cy="5238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="1">
                <a:solidFill>
                  <a:srgbClr val="5EAB36"/>
                </a:solidFill>
                <a:latin typeface="Inapp" pitchFamily="2" charset="0"/>
              </a:defRPr>
            </a:lvl1pPr>
          </a:lstStyle>
          <a:p>
            <a:r>
              <a:rPr lang="it-IT" dirty="0"/>
              <a:t>Tema 04</a:t>
            </a:r>
          </a:p>
        </p:txBody>
      </p:sp>
      <p:sp>
        <p:nvSpPr>
          <p:cNvPr id="20" name="Segnaposto testo 15">
            <a:extLst>
              <a:ext uri="{FF2B5EF4-FFF2-40B4-BE49-F238E27FC236}">
                <a16:creationId xmlns:a16="http://schemas.microsoft.com/office/drawing/2014/main" id="{A31DBBE7-90BE-D344-AB18-4366B00B9D0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24527" y="5155165"/>
            <a:ext cx="3411538" cy="5238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="1">
                <a:solidFill>
                  <a:srgbClr val="DF017E"/>
                </a:solidFill>
                <a:latin typeface="Inapp" pitchFamily="2" charset="0"/>
              </a:defRPr>
            </a:lvl1pPr>
          </a:lstStyle>
          <a:p>
            <a:r>
              <a:rPr lang="it-IT" dirty="0"/>
              <a:t>Tema 05</a:t>
            </a:r>
          </a:p>
        </p:txBody>
      </p:sp>
    </p:spTree>
    <p:extLst>
      <p:ext uri="{BB962C8B-B14F-4D97-AF65-F5344CB8AC3E}">
        <p14:creationId xmlns:p14="http://schemas.microsoft.com/office/powerpoint/2010/main" val="33603816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ema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egnaposto testo 3">
            <a:extLst>
              <a:ext uri="{FF2B5EF4-FFF2-40B4-BE49-F238E27FC236}">
                <a16:creationId xmlns:a16="http://schemas.microsoft.com/office/drawing/2014/main" id="{07FB7515-571F-D44B-BD41-0E35298B9CD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296784" y="1523692"/>
            <a:ext cx="9559637" cy="450379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>
                <a:solidFill>
                  <a:srgbClr val="404140"/>
                </a:solidFill>
              </a:defRPr>
            </a:lvl1pPr>
          </a:lstStyle>
          <a:p>
            <a:endParaRPr lang="it-IT" dirty="0"/>
          </a:p>
        </p:txBody>
      </p:sp>
      <p:sp>
        <p:nvSpPr>
          <p:cNvPr id="12" name="Segnaposto testo 10">
            <a:extLst>
              <a:ext uri="{FF2B5EF4-FFF2-40B4-BE49-F238E27FC236}">
                <a16:creationId xmlns:a16="http://schemas.microsoft.com/office/drawing/2014/main" id="{1EAFE085-5C7C-4A4B-B5BC-E06429C2D59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90127" y="589829"/>
            <a:ext cx="5550195" cy="48136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600" b="1">
                <a:solidFill>
                  <a:schemeClr val="bg1"/>
                </a:solidFill>
                <a:latin typeface="Inapp" pitchFamily="2" charset="0"/>
              </a:defRPr>
            </a:lvl1pPr>
          </a:lstStyle>
          <a:p>
            <a:r>
              <a:rPr lang="it-IT" dirty="0"/>
              <a:t>TEMA 01</a:t>
            </a:r>
          </a:p>
        </p:txBody>
      </p:sp>
    </p:spTree>
    <p:extLst>
      <p:ext uri="{BB962C8B-B14F-4D97-AF65-F5344CB8AC3E}">
        <p14:creationId xmlns:p14="http://schemas.microsoft.com/office/powerpoint/2010/main" val="29411273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Tema 1 Seg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tangolo 3">
            <a:extLst>
              <a:ext uri="{FF2B5EF4-FFF2-40B4-BE49-F238E27FC236}">
                <a16:creationId xmlns:a16="http://schemas.microsoft.com/office/drawing/2014/main" id="{5915A5D8-6164-6D4D-A467-D355F629F395}"/>
              </a:ext>
            </a:extLst>
          </p:cNvPr>
          <p:cNvSpPr/>
          <p:nvPr userDrawn="1"/>
        </p:nvSpPr>
        <p:spPr>
          <a:xfrm>
            <a:off x="0" y="581892"/>
            <a:ext cx="2102265" cy="490450"/>
          </a:xfrm>
          <a:prstGeom prst="rect">
            <a:avLst/>
          </a:prstGeom>
          <a:solidFill>
            <a:srgbClr val="009FE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1BFE7E6F-9274-A449-9A3C-0B05AA108D7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673543" y="5909822"/>
            <a:ext cx="1135248" cy="497642"/>
          </a:xfrm>
          <a:prstGeom prst="rect">
            <a:avLst/>
          </a:prstGeom>
        </p:spPr>
      </p:pic>
      <p:cxnSp>
        <p:nvCxnSpPr>
          <p:cNvPr id="6" name="Connettore 1 5">
            <a:extLst>
              <a:ext uri="{FF2B5EF4-FFF2-40B4-BE49-F238E27FC236}">
                <a16:creationId xmlns:a16="http://schemas.microsoft.com/office/drawing/2014/main" id="{5DC9264D-32FF-0D4D-AA63-8CAEF855C896}"/>
              </a:ext>
            </a:extLst>
          </p:cNvPr>
          <p:cNvCxnSpPr/>
          <p:nvPr userDrawn="1"/>
        </p:nvCxnSpPr>
        <p:spPr>
          <a:xfrm>
            <a:off x="0" y="6297066"/>
            <a:ext cx="10673543" cy="1"/>
          </a:xfrm>
          <a:prstGeom prst="line">
            <a:avLst/>
          </a:prstGeom>
          <a:ln w="12700">
            <a:solidFill>
              <a:srgbClr val="40414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Segnaposto testo 3">
            <a:extLst>
              <a:ext uri="{FF2B5EF4-FFF2-40B4-BE49-F238E27FC236}">
                <a16:creationId xmlns:a16="http://schemas.microsoft.com/office/drawing/2014/main" id="{622462FA-4618-5A45-87EC-A11C6B3AEDC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296784" y="1523692"/>
            <a:ext cx="9559637" cy="450379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>
                <a:solidFill>
                  <a:srgbClr val="404140"/>
                </a:solidFill>
              </a:defRPr>
            </a:lvl1pPr>
          </a:lstStyle>
          <a:p>
            <a:endParaRPr lang="it-IT" dirty="0"/>
          </a:p>
        </p:txBody>
      </p:sp>
      <p:pic>
        <p:nvPicPr>
          <p:cNvPr id="2" name="Immagine 1">
            <a:extLst>
              <a:ext uri="{FF2B5EF4-FFF2-40B4-BE49-F238E27FC236}">
                <a16:creationId xmlns:a16="http://schemas.microsoft.com/office/drawing/2014/main" id="{009C1DEA-FBA9-225D-C819-1845C4E0F62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130319" y="172289"/>
            <a:ext cx="1822806" cy="10818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06511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122363"/>
            <a:ext cx="103632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 dirty="0"/>
              <a:t>Fare clic per modificare lo stile del titolo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083758-6DF1-4CB5-9CE2-D5EC6336A956}" type="datetime1">
              <a:rPr lang="it-IT" smtClean="0"/>
              <a:t>05/06/2024</a:t>
            </a:fld>
            <a:endParaRPr lang="it-IT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A438182-2628-EA6A-520C-5F15476B0B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404699" y="6356352"/>
            <a:ext cx="2684835" cy="365125"/>
          </a:xfrm>
          <a:prstGeom prst="rect">
            <a:avLst/>
          </a:prstGeom>
        </p:spPr>
        <p:txBody>
          <a:bodyPr/>
          <a:lstStyle>
            <a:lvl1pPr>
              <a:defRPr sz="1000" b="1">
                <a:solidFill>
                  <a:srgbClr val="00337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fld id="{A5304373-AFAB-43E1-A3A8-66C4C74FD4AC}" type="slidenum">
              <a:rPr lang="it-IT" smtClean="0"/>
              <a:pPr/>
              <a:t>‹N›</a:t>
            </a:fld>
            <a:endParaRPr lang="it-IT"/>
          </a:p>
        </p:txBody>
      </p:sp>
      <p:sp>
        <p:nvSpPr>
          <p:cNvPr id="7" name="Rettangolo 6">
            <a:extLst>
              <a:ext uri="{FF2B5EF4-FFF2-40B4-BE49-F238E27FC236}">
                <a16:creationId xmlns:a16="http://schemas.microsoft.com/office/drawing/2014/main" id="{3326346E-6E94-7BBE-F6FD-16EDC243D6A5}"/>
              </a:ext>
            </a:extLst>
          </p:cNvPr>
          <p:cNvSpPr/>
          <p:nvPr userDrawn="1"/>
        </p:nvSpPr>
        <p:spPr>
          <a:xfrm>
            <a:off x="11146278" y="6429140"/>
            <a:ext cx="415045" cy="21954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800"/>
          </a:p>
        </p:txBody>
      </p:sp>
    </p:spTree>
    <p:extLst>
      <p:ext uri="{BB962C8B-B14F-4D97-AF65-F5344CB8AC3E}">
        <p14:creationId xmlns:p14="http://schemas.microsoft.com/office/powerpoint/2010/main" val="359342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000">
                <a:solidFill>
                  <a:srgbClr val="003374"/>
                </a:solidFill>
              </a:defRPr>
            </a:lvl1pPr>
            <a:lvl2pPr>
              <a:defRPr sz="2000">
                <a:solidFill>
                  <a:srgbClr val="003374"/>
                </a:solidFill>
              </a:defRPr>
            </a:lvl2pPr>
            <a:lvl3pPr>
              <a:defRPr sz="2000">
                <a:solidFill>
                  <a:srgbClr val="003374"/>
                </a:solidFill>
              </a:defRPr>
            </a:lvl3pPr>
            <a:lvl4pPr>
              <a:defRPr sz="2000">
                <a:solidFill>
                  <a:srgbClr val="003374"/>
                </a:solidFill>
              </a:defRPr>
            </a:lvl4pPr>
            <a:lvl5pPr>
              <a:defRPr sz="2000">
                <a:solidFill>
                  <a:srgbClr val="003374"/>
                </a:solidFill>
              </a:defRPr>
            </a:lvl5pPr>
          </a:lstStyle>
          <a:p>
            <a:pPr lvl="0"/>
            <a:r>
              <a:rPr lang="it-IT" dirty="0"/>
              <a:t>Fare clic per modificare stili del testo dello schema</a:t>
            </a:r>
          </a:p>
          <a:p>
            <a:pPr lvl="1"/>
            <a:r>
              <a:rPr lang="it-IT" dirty="0"/>
              <a:t>Secondo livello</a:t>
            </a:r>
          </a:p>
          <a:p>
            <a:pPr lvl="2"/>
            <a:r>
              <a:rPr lang="it-IT" dirty="0"/>
              <a:t>Terzo livello</a:t>
            </a:r>
          </a:p>
          <a:p>
            <a:pPr lvl="3"/>
            <a:r>
              <a:rPr lang="it-IT" dirty="0"/>
              <a:t>Quarto livello</a:t>
            </a:r>
          </a:p>
          <a:p>
            <a:pPr lvl="4"/>
            <a:r>
              <a:rPr lang="it-IT" dirty="0"/>
              <a:t>Quinto livello</a:t>
            </a:r>
            <a:endParaRPr lang="en-US" dirty="0"/>
          </a:p>
        </p:txBody>
      </p:sp>
      <p:sp>
        <p:nvSpPr>
          <p:cNvPr id="7" name="Rettangolo 6">
            <a:extLst>
              <a:ext uri="{FF2B5EF4-FFF2-40B4-BE49-F238E27FC236}">
                <a16:creationId xmlns:a16="http://schemas.microsoft.com/office/drawing/2014/main" id="{33E5A538-8E18-0181-96BB-6B71B4568878}"/>
              </a:ext>
            </a:extLst>
          </p:cNvPr>
          <p:cNvSpPr/>
          <p:nvPr userDrawn="1"/>
        </p:nvSpPr>
        <p:spPr>
          <a:xfrm>
            <a:off x="11146278" y="6429140"/>
            <a:ext cx="415045" cy="21954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800"/>
          </a:p>
        </p:txBody>
      </p:sp>
      <p:sp>
        <p:nvSpPr>
          <p:cNvPr id="10" name="Segnaposto data 9">
            <a:extLst>
              <a:ext uri="{FF2B5EF4-FFF2-40B4-BE49-F238E27FC236}">
                <a16:creationId xmlns:a16="http://schemas.microsoft.com/office/drawing/2014/main" id="{03CCAC98-7CA9-6FF0-515A-3A89BF2118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84C38F-C4B1-4197-8783-ABB3F5F9C0FF}" type="datetime1">
              <a:rPr lang="it-IT" smtClean="0"/>
              <a:t>05/06/2024</a:t>
            </a:fld>
            <a:endParaRPr lang="it-IT"/>
          </a:p>
        </p:txBody>
      </p:sp>
      <p:sp>
        <p:nvSpPr>
          <p:cNvPr id="11" name="Segnaposto piè di pagina 10">
            <a:extLst>
              <a:ext uri="{FF2B5EF4-FFF2-40B4-BE49-F238E27FC236}">
                <a16:creationId xmlns:a16="http://schemas.microsoft.com/office/drawing/2014/main" id="{058ED70A-3ED7-5DD1-FF3E-4FEF1EE559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13" name="Titolo 12">
            <a:extLst>
              <a:ext uri="{FF2B5EF4-FFF2-40B4-BE49-F238E27FC236}">
                <a16:creationId xmlns:a16="http://schemas.microsoft.com/office/drawing/2014/main" id="{4457072A-B148-008D-8E80-77F1DCEE08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78780A51-C6C3-7169-932B-5B6150B496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404699" y="6356352"/>
            <a:ext cx="2684835" cy="365125"/>
          </a:xfrm>
          <a:prstGeom prst="rect">
            <a:avLst/>
          </a:prstGeom>
        </p:spPr>
        <p:txBody>
          <a:bodyPr/>
          <a:lstStyle>
            <a:lvl1pPr>
              <a:defRPr sz="1000" b="1">
                <a:solidFill>
                  <a:srgbClr val="00337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fld id="{A5304373-AFAB-43E1-A3A8-66C4C74FD4AC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205552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ema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egnaposto testo 3">
            <a:extLst>
              <a:ext uri="{FF2B5EF4-FFF2-40B4-BE49-F238E27FC236}">
                <a16:creationId xmlns:a16="http://schemas.microsoft.com/office/drawing/2014/main" id="{9E9DAB63-DA07-0C4A-93E5-C71114521B6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296784" y="1523692"/>
            <a:ext cx="9559637" cy="450379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>
                <a:solidFill>
                  <a:srgbClr val="404140"/>
                </a:solidFill>
              </a:defRPr>
            </a:lvl1pPr>
          </a:lstStyle>
          <a:p>
            <a:endParaRPr lang="it-IT" dirty="0"/>
          </a:p>
        </p:txBody>
      </p:sp>
      <p:sp>
        <p:nvSpPr>
          <p:cNvPr id="8" name="Segnaposto testo 10">
            <a:extLst>
              <a:ext uri="{FF2B5EF4-FFF2-40B4-BE49-F238E27FC236}">
                <a16:creationId xmlns:a16="http://schemas.microsoft.com/office/drawing/2014/main" id="{B4378227-7734-364C-AE8B-2F8204C6C59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72139" y="560626"/>
            <a:ext cx="5550195" cy="48136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600" b="1">
                <a:solidFill>
                  <a:schemeClr val="bg1"/>
                </a:solidFill>
                <a:latin typeface="Inapp" pitchFamily="2" charset="0"/>
              </a:defRPr>
            </a:lvl1pPr>
          </a:lstStyle>
          <a:p>
            <a:r>
              <a:rPr lang="it-IT" dirty="0"/>
              <a:t>TEMA 02</a:t>
            </a:r>
          </a:p>
        </p:txBody>
      </p:sp>
    </p:spTree>
    <p:extLst>
      <p:ext uri="{BB962C8B-B14F-4D97-AF65-F5344CB8AC3E}">
        <p14:creationId xmlns:p14="http://schemas.microsoft.com/office/powerpoint/2010/main" val="40793761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Tema 2 Seg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tangolo 6">
            <a:extLst>
              <a:ext uri="{FF2B5EF4-FFF2-40B4-BE49-F238E27FC236}">
                <a16:creationId xmlns:a16="http://schemas.microsoft.com/office/drawing/2014/main" id="{A54069FD-46F1-154F-9618-23141D515837}"/>
              </a:ext>
            </a:extLst>
          </p:cNvPr>
          <p:cNvSpPr/>
          <p:nvPr userDrawn="1"/>
        </p:nvSpPr>
        <p:spPr>
          <a:xfrm>
            <a:off x="0" y="581891"/>
            <a:ext cx="1296785" cy="490451"/>
          </a:xfrm>
          <a:prstGeom prst="rect">
            <a:avLst/>
          </a:prstGeom>
          <a:solidFill>
            <a:srgbClr val="E01E2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8" name="Immagine 7">
            <a:extLst>
              <a:ext uri="{FF2B5EF4-FFF2-40B4-BE49-F238E27FC236}">
                <a16:creationId xmlns:a16="http://schemas.microsoft.com/office/drawing/2014/main" id="{735B98F3-4338-054D-B123-F5F687F6857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673543" y="5909822"/>
            <a:ext cx="1135248" cy="497642"/>
          </a:xfrm>
          <a:prstGeom prst="rect">
            <a:avLst/>
          </a:prstGeom>
        </p:spPr>
      </p:pic>
      <p:cxnSp>
        <p:nvCxnSpPr>
          <p:cNvPr id="9" name="Connettore 1 8">
            <a:extLst>
              <a:ext uri="{FF2B5EF4-FFF2-40B4-BE49-F238E27FC236}">
                <a16:creationId xmlns:a16="http://schemas.microsoft.com/office/drawing/2014/main" id="{46430ED2-065A-5045-8BDB-42868A64ADB2}"/>
              </a:ext>
            </a:extLst>
          </p:cNvPr>
          <p:cNvCxnSpPr/>
          <p:nvPr userDrawn="1"/>
        </p:nvCxnSpPr>
        <p:spPr>
          <a:xfrm>
            <a:off x="0" y="6297066"/>
            <a:ext cx="10673543" cy="1"/>
          </a:xfrm>
          <a:prstGeom prst="line">
            <a:avLst/>
          </a:prstGeom>
          <a:ln w="12700">
            <a:solidFill>
              <a:srgbClr val="40414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Segnaposto testo 3">
            <a:extLst>
              <a:ext uri="{FF2B5EF4-FFF2-40B4-BE49-F238E27FC236}">
                <a16:creationId xmlns:a16="http://schemas.microsoft.com/office/drawing/2014/main" id="{7E7B62B3-705A-0841-9D36-49BF968187B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296784" y="1523692"/>
            <a:ext cx="9559637" cy="450379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>
                <a:solidFill>
                  <a:srgbClr val="404140"/>
                </a:solidFill>
              </a:defRPr>
            </a:lvl1pPr>
          </a:lstStyle>
          <a:p>
            <a:endParaRPr lang="it-IT" dirty="0"/>
          </a:p>
        </p:txBody>
      </p:sp>
      <p:pic>
        <p:nvPicPr>
          <p:cNvPr id="2" name="Immagine 1">
            <a:extLst>
              <a:ext uri="{FF2B5EF4-FFF2-40B4-BE49-F238E27FC236}">
                <a16:creationId xmlns:a16="http://schemas.microsoft.com/office/drawing/2014/main" id="{E3EC709C-183E-9A04-1E32-2E24CCE244F1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130319" y="172289"/>
            <a:ext cx="1822806" cy="10818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55811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3">
            <a:extLst>
              <a:ext uri="{FF2B5EF4-FFF2-40B4-BE49-F238E27FC236}">
                <a16:creationId xmlns:a16="http://schemas.microsoft.com/office/drawing/2014/main" id="{35696AF6-8200-1A42-B58B-17005ED83FE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23207" y="771854"/>
            <a:ext cx="1977463" cy="482788"/>
          </a:xfrm>
          <a:prstGeom prst="rect">
            <a:avLst/>
          </a:prstGeom>
        </p:spPr>
        <p:txBody>
          <a:bodyPr/>
          <a:lstStyle>
            <a:lvl1pPr>
              <a:defRPr sz="3600" b="1">
                <a:solidFill>
                  <a:srgbClr val="043668"/>
                </a:solidFill>
                <a:latin typeface="Inapp" pitchFamily="2" charset="0"/>
              </a:defRPr>
            </a:lvl1pPr>
          </a:lstStyle>
          <a:p>
            <a:r>
              <a:rPr lang="it-IT" dirty="0"/>
              <a:t>TITOLO</a:t>
            </a:r>
          </a:p>
        </p:txBody>
      </p:sp>
      <p:sp>
        <p:nvSpPr>
          <p:cNvPr id="6" name="Segnaposto testo 5">
            <a:extLst>
              <a:ext uri="{FF2B5EF4-FFF2-40B4-BE49-F238E27FC236}">
                <a16:creationId xmlns:a16="http://schemas.microsoft.com/office/drawing/2014/main" id="{C12100FD-C5DE-BB4E-975E-7483B4C3965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723207" y="1576310"/>
            <a:ext cx="5092802" cy="445234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>
                <a:solidFill>
                  <a:srgbClr val="404140"/>
                </a:solidFill>
              </a:defRPr>
            </a:lvl1pPr>
          </a:lstStyle>
          <a:p>
            <a:pPr>
              <a:lnSpc>
                <a:spcPts val="4260"/>
              </a:lnSpc>
            </a:pPr>
            <a:endParaRPr lang="it-IT" sz="2800" dirty="0">
              <a:solidFill>
                <a:srgbClr val="404140"/>
              </a:solidFill>
              <a:latin typeface="Calibri" charset="0"/>
              <a:ea typeface="Calibri" charset="0"/>
              <a:cs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026413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emf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7" Type="http://schemas.openxmlformats.org/officeDocument/2006/relationships/image" Target="../media/image7.png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6.png"/><Relationship Id="rId5" Type="http://schemas.openxmlformats.org/officeDocument/2006/relationships/theme" Target="../theme/theme3.xml"/><Relationship Id="rId4" Type="http://schemas.openxmlformats.org/officeDocument/2006/relationships/slideLayout" Target="../slideLayouts/slideLayout6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theme" Target="../theme/theme4.xml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theme" Target="../theme/theme5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emf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theme" Target="../theme/theme6.xml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Masters/_rels/slideMaster7.xml.rels><?xml version="1.0" encoding="UTF-8" standalone="yes"?>
<Relationships xmlns="http://schemas.openxmlformats.org/package/2006/relationships"><Relationship Id="rId3" Type="http://schemas.openxmlformats.org/officeDocument/2006/relationships/theme" Target="../theme/theme7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Masters/_rels/slideMaster8.xml.rels><?xml version="1.0" encoding="UTF-8" standalone="yes"?>
<Relationships xmlns="http://schemas.openxmlformats.org/package/2006/relationships"><Relationship Id="rId3" Type="http://schemas.openxmlformats.org/officeDocument/2006/relationships/theme" Target="../theme/theme8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Masters/_rels/slideMaster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theme" Target="../theme/theme9.xml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9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4366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magine 6">
            <a:extLst>
              <a:ext uri="{FF2B5EF4-FFF2-40B4-BE49-F238E27FC236}">
                <a16:creationId xmlns:a16="http://schemas.microsoft.com/office/drawing/2014/main" id="{45EC5D21-16D4-DA49-A402-7B3B28C3344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508" y="684726"/>
            <a:ext cx="1927228" cy="1271150"/>
          </a:xfrm>
          <a:prstGeom prst="rect">
            <a:avLst/>
          </a:prstGeom>
        </p:spPr>
      </p:pic>
      <p:pic>
        <p:nvPicPr>
          <p:cNvPr id="9" name="Immagine 8">
            <a:extLst>
              <a:ext uri="{FF2B5EF4-FFF2-40B4-BE49-F238E27FC236}">
                <a16:creationId xmlns:a16="http://schemas.microsoft.com/office/drawing/2014/main" id="{5D6D4DD8-252C-1648-B23E-C1239C44AA5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5059"/>
          <a:stretch/>
        </p:blipFill>
        <p:spPr>
          <a:xfrm>
            <a:off x="0" y="5297234"/>
            <a:ext cx="12192000" cy="1560766"/>
          </a:xfrm>
          <a:prstGeom prst="rect">
            <a:avLst/>
          </a:prstGeom>
        </p:spPr>
      </p:pic>
      <p:pic>
        <p:nvPicPr>
          <p:cNvPr id="2" name="Immagine 1">
            <a:extLst>
              <a:ext uri="{FF2B5EF4-FFF2-40B4-BE49-F238E27FC236}">
                <a16:creationId xmlns:a16="http://schemas.microsoft.com/office/drawing/2014/main" id="{C20DC241-B97E-73C0-ED53-6F2C2400D59C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8456847" y="736057"/>
            <a:ext cx="3224869" cy="12198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55301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magine 6">
            <a:extLst>
              <a:ext uri="{FF2B5EF4-FFF2-40B4-BE49-F238E27FC236}">
                <a16:creationId xmlns:a16="http://schemas.microsoft.com/office/drawing/2014/main" id="{0E5903A2-9C4A-C34C-889B-5E81923CC288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109663" y="230"/>
            <a:ext cx="8082337" cy="6862361"/>
          </a:xfrm>
          <a:prstGeom prst="rect">
            <a:avLst/>
          </a:prstGeom>
        </p:spPr>
      </p:pic>
      <p:pic>
        <p:nvPicPr>
          <p:cNvPr id="8" name="Immagine 7">
            <a:extLst>
              <a:ext uri="{FF2B5EF4-FFF2-40B4-BE49-F238E27FC236}">
                <a16:creationId xmlns:a16="http://schemas.microsoft.com/office/drawing/2014/main" id="{4236A82E-0244-2945-A1A6-127266A57F1E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0" y="0"/>
            <a:ext cx="711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60935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3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magine 8">
            <a:extLst>
              <a:ext uri="{FF2B5EF4-FFF2-40B4-BE49-F238E27FC236}">
                <a16:creationId xmlns:a16="http://schemas.microsoft.com/office/drawing/2014/main" id="{6BF38641-3A9D-134C-A765-048CC3F23133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10673543" y="5909822"/>
            <a:ext cx="1135248" cy="497642"/>
          </a:xfrm>
          <a:prstGeom prst="rect">
            <a:avLst/>
          </a:prstGeom>
        </p:spPr>
      </p:pic>
      <p:cxnSp>
        <p:nvCxnSpPr>
          <p:cNvPr id="10" name="Connettore 1 9">
            <a:extLst>
              <a:ext uri="{FF2B5EF4-FFF2-40B4-BE49-F238E27FC236}">
                <a16:creationId xmlns:a16="http://schemas.microsoft.com/office/drawing/2014/main" id="{E920C0D4-4384-454B-85A9-6D893822883F}"/>
              </a:ext>
            </a:extLst>
          </p:cNvPr>
          <p:cNvCxnSpPr/>
          <p:nvPr userDrawn="1"/>
        </p:nvCxnSpPr>
        <p:spPr>
          <a:xfrm>
            <a:off x="0" y="6297066"/>
            <a:ext cx="10673543" cy="1"/>
          </a:xfrm>
          <a:prstGeom prst="line">
            <a:avLst/>
          </a:prstGeom>
          <a:ln w="12700">
            <a:solidFill>
              <a:srgbClr val="40414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ttangolo 10">
            <a:extLst>
              <a:ext uri="{FF2B5EF4-FFF2-40B4-BE49-F238E27FC236}">
                <a16:creationId xmlns:a16="http://schemas.microsoft.com/office/drawing/2014/main" id="{B9211E3F-CFE1-3A46-9119-2FF67792C091}"/>
              </a:ext>
            </a:extLst>
          </p:cNvPr>
          <p:cNvSpPr/>
          <p:nvPr userDrawn="1"/>
        </p:nvSpPr>
        <p:spPr>
          <a:xfrm>
            <a:off x="0" y="581891"/>
            <a:ext cx="3042458" cy="490451"/>
          </a:xfrm>
          <a:prstGeom prst="rect">
            <a:avLst/>
          </a:prstGeom>
          <a:solidFill>
            <a:srgbClr val="009FE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2" name="Immagine 1">
            <a:extLst>
              <a:ext uri="{FF2B5EF4-FFF2-40B4-BE49-F238E27FC236}">
                <a16:creationId xmlns:a16="http://schemas.microsoft.com/office/drawing/2014/main" id="{09321CEB-CB5A-7F61-6595-BCB4E17E3FB2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10130319" y="172289"/>
            <a:ext cx="1822806" cy="1081828"/>
          </a:xfrm>
          <a:prstGeom prst="rect">
            <a:avLst/>
          </a:prstGeom>
        </p:spPr>
      </p:pic>
      <p:sp>
        <p:nvSpPr>
          <p:cNvPr id="3" name="Rettangolo 2">
            <a:extLst>
              <a:ext uri="{FF2B5EF4-FFF2-40B4-BE49-F238E27FC236}">
                <a16:creationId xmlns:a16="http://schemas.microsoft.com/office/drawing/2014/main" id="{EAA67F4B-59B2-5477-B161-D19DDB053E49}"/>
              </a:ext>
            </a:extLst>
          </p:cNvPr>
          <p:cNvSpPr/>
          <p:nvPr userDrawn="1"/>
        </p:nvSpPr>
        <p:spPr>
          <a:xfrm>
            <a:off x="3042458" y="581890"/>
            <a:ext cx="3042458" cy="490451"/>
          </a:xfrm>
          <a:prstGeom prst="rect">
            <a:avLst/>
          </a:prstGeom>
          <a:solidFill>
            <a:srgbClr val="009FE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4" name="Rettangolo 3">
            <a:extLst>
              <a:ext uri="{FF2B5EF4-FFF2-40B4-BE49-F238E27FC236}">
                <a16:creationId xmlns:a16="http://schemas.microsoft.com/office/drawing/2014/main" id="{91113D4F-72F1-C5B2-3DCC-918C5D59842D}"/>
              </a:ext>
            </a:extLst>
          </p:cNvPr>
          <p:cNvSpPr/>
          <p:nvPr userDrawn="1"/>
        </p:nvSpPr>
        <p:spPr>
          <a:xfrm>
            <a:off x="5449019" y="581889"/>
            <a:ext cx="4681300" cy="490451"/>
          </a:xfrm>
          <a:prstGeom prst="rect">
            <a:avLst/>
          </a:prstGeom>
          <a:solidFill>
            <a:srgbClr val="009FE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71024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  <p:sldLayoutId id="2147483656" r:id="rId2"/>
    <p:sldLayoutId id="2147483673" r:id="rId3"/>
    <p:sldLayoutId id="2147483674" r:id="rId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tangolo 6">
            <a:extLst>
              <a:ext uri="{FF2B5EF4-FFF2-40B4-BE49-F238E27FC236}">
                <a16:creationId xmlns:a16="http://schemas.microsoft.com/office/drawing/2014/main" id="{B4C8F626-27BF-D04D-B2AC-27E0FD6344E7}"/>
              </a:ext>
            </a:extLst>
          </p:cNvPr>
          <p:cNvSpPr/>
          <p:nvPr userDrawn="1"/>
        </p:nvSpPr>
        <p:spPr>
          <a:xfrm>
            <a:off x="0" y="581891"/>
            <a:ext cx="3042458" cy="490451"/>
          </a:xfrm>
          <a:prstGeom prst="rect">
            <a:avLst/>
          </a:prstGeom>
          <a:solidFill>
            <a:srgbClr val="E01E2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9" name="Immagine 8">
            <a:extLst>
              <a:ext uri="{FF2B5EF4-FFF2-40B4-BE49-F238E27FC236}">
                <a16:creationId xmlns:a16="http://schemas.microsoft.com/office/drawing/2014/main" id="{7C357C15-7BE9-404A-AA55-7D058E2A3042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0673543" y="5909822"/>
            <a:ext cx="1135248" cy="497642"/>
          </a:xfrm>
          <a:prstGeom prst="rect">
            <a:avLst/>
          </a:prstGeom>
        </p:spPr>
      </p:pic>
      <p:cxnSp>
        <p:nvCxnSpPr>
          <p:cNvPr id="10" name="Connettore 1 9">
            <a:extLst>
              <a:ext uri="{FF2B5EF4-FFF2-40B4-BE49-F238E27FC236}">
                <a16:creationId xmlns:a16="http://schemas.microsoft.com/office/drawing/2014/main" id="{D16FE9D2-B83E-8842-902E-51C2095838A9}"/>
              </a:ext>
            </a:extLst>
          </p:cNvPr>
          <p:cNvCxnSpPr/>
          <p:nvPr userDrawn="1"/>
        </p:nvCxnSpPr>
        <p:spPr>
          <a:xfrm>
            <a:off x="0" y="6297066"/>
            <a:ext cx="10673543" cy="1"/>
          </a:xfrm>
          <a:prstGeom prst="line">
            <a:avLst/>
          </a:prstGeom>
          <a:ln w="12700">
            <a:solidFill>
              <a:srgbClr val="40414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Immagine 1">
            <a:extLst>
              <a:ext uri="{FF2B5EF4-FFF2-40B4-BE49-F238E27FC236}">
                <a16:creationId xmlns:a16="http://schemas.microsoft.com/office/drawing/2014/main" id="{F63BBC6E-C821-A401-230D-539CC92941EA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10130319" y="172289"/>
            <a:ext cx="1822806" cy="10818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11740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8" r:id="rId1"/>
    <p:sldLayoutId id="2147483659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>
            <a:extLst>
              <a:ext uri="{FF2B5EF4-FFF2-40B4-BE49-F238E27FC236}">
                <a16:creationId xmlns:a16="http://schemas.microsoft.com/office/drawing/2014/main" id="{6E7CEFA3-90FC-AE4E-876F-6D5D0F278C13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114800" y="0"/>
            <a:ext cx="8077200" cy="6858000"/>
          </a:xfrm>
          <a:prstGeom prst="rect">
            <a:avLst/>
          </a:prstGeom>
        </p:spPr>
      </p:pic>
      <p:pic>
        <p:nvPicPr>
          <p:cNvPr id="5" name="Immagine 4">
            <a:extLst>
              <a:ext uri="{FF2B5EF4-FFF2-40B4-BE49-F238E27FC236}">
                <a16:creationId xmlns:a16="http://schemas.microsoft.com/office/drawing/2014/main" id="{AA20EFB7-BEC4-2B4B-8D70-DACC766DF3AA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0" y="0"/>
            <a:ext cx="7112000" cy="6858000"/>
          </a:xfrm>
          <a:prstGeom prst="rect">
            <a:avLst/>
          </a:prstGeom>
        </p:spPr>
      </p:pic>
      <p:pic>
        <p:nvPicPr>
          <p:cNvPr id="6" name="Immagine 5">
            <a:extLst>
              <a:ext uri="{FF2B5EF4-FFF2-40B4-BE49-F238E27FC236}">
                <a16:creationId xmlns:a16="http://schemas.microsoft.com/office/drawing/2014/main" id="{7798D6C0-A8B6-7F46-8294-DFD8180D05A1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10673543" y="5909822"/>
            <a:ext cx="1135248" cy="497642"/>
          </a:xfrm>
          <a:prstGeom prst="rect">
            <a:avLst/>
          </a:prstGeom>
        </p:spPr>
      </p:pic>
      <p:pic>
        <p:nvPicPr>
          <p:cNvPr id="2" name="Immagine 1">
            <a:extLst>
              <a:ext uri="{FF2B5EF4-FFF2-40B4-BE49-F238E27FC236}">
                <a16:creationId xmlns:a16="http://schemas.microsoft.com/office/drawing/2014/main" id="{BEB593C1-1D32-ABF9-1F61-C744D9656885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10130319" y="172289"/>
            <a:ext cx="1822806" cy="10818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55839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tangolo 6">
            <a:extLst>
              <a:ext uri="{FF2B5EF4-FFF2-40B4-BE49-F238E27FC236}">
                <a16:creationId xmlns:a16="http://schemas.microsoft.com/office/drawing/2014/main" id="{B4C8F626-27BF-D04D-B2AC-27E0FD6344E7}"/>
              </a:ext>
            </a:extLst>
          </p:cNvPr>
          <p:cNvSpPr/>
          <p:nvPr userDrawn="1"/>
        </p:nvSpPr>
        <p:spPr>
          <a:xfrm>
            <a:off x="0" y="581891"/>
            <a:ext cx="3042458" cy="490451"/>
          </a:xfrm>
          <a:prstGeom prst="rect">
            <a:avLst/>
          </a:prstGeom>
          <a:solidFill>
            <a:srgbClr val="FAC4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9" name="Immagine 8">
            <a:extLst>
              <a:ext uri="{FF2B5EF4-FFF2-40B4-BE49-F238E27FC236}">
                <a16:creationId xmlns:a16="http://schemas.microsoft.com/office/drawing/2014/main" id="{7C357C15-7BE9-404A-AA55-7D058E2A3042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0673543" y="5909822"/>
            <a:ext cx="1135248" cy="497642"/>
          </a:xfrm>
          <a:prstGeom prst="rect">
            <a:avLst/>
          </a:prstGeom>
        </p:spPr>
      </p:pic>
      <p:cxnSp>
        <p:nvCxnSpPr>
          <p:cNvPr id="10" name="Connettore 1 9">
            <a:extLst>
              <a:ext uri="{FF2B5EF4-FFF2-40B4-BE49-F238E27FC236}">
                <a16:creationId xmlns:a16="http://schemas.microsoft.com/office/drawing/2014/main" id="{D16FE9D2-B83E-8842-902E-51C2095838A9}"/>
              </a:ext>
            </a:extLst>
          </p:cNvPr>
          <p:cNvCxnSpPr/>
          <p:nvPr userDrawn="1"/>
        </p:nvCxnSpPr>
        <p:spPr>
          <a:xfrm>
            <a:off x="0" y="6297066"/>
            <a:ext cx="10673543" cy="1"/>
          </a:xfrm>
          <a:prstGeom prst="line">
            <a:avLst/>
          </a:prstGeom>
          <a:ln w="12700">
            <a:solidFill>
              <a:srgbClr val="40414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Immagine 1">
            <a:extLst>
              <a:ext uri="{FF2B5EF4-FFF2-40B4-BE49-F238E27FC236}">
                <a16:creationId xmlns:a16="http://schemas.microsoft.com/office/drawing/2014/main" id="{325F18CE-9E8C-B50B-1435-BBF554089666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10130319" y="172289"/>
            <a:ext cx="1822806" cy="10818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29547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tangolo 6">
            <a:extLst>
              <a:ext uri="{FF2B5EF4-FFF2-40B4-BE49-F238E27FC236}">
                <a16:creationId xmlns:a16="http://schemas.microsoft.com/office/drawing/2014/main" id="{B4C8F626-27BF-D04D-B2AC-27E0FD6344E7}"/>
              </a:ext>
            </a:extLst>
          </p:cNvPr>
          <p:cNvSpPr/>
          <p:nvPr userDrawn="1"/>
        </p:nvSpPr>
        <p:spPr>
          <a:xfrm>
            <a:off x="0" y="581891"/>
            <a:ext cx="3042458" cy="490451"/>
          </a:xfrm>
          <a:prstGeom prst="rect">
            <a:avLst/>
          </a:prstGeom>
          <a:solidFill>
            <a:srgbClr val="5EAB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9" name="Immagine 8">
            <a:extLst>
              <a:ext uri="{FF2B5EF4-FFF2-40B4-BE49-F238E27FC236}">
                <a16:creationId xmlns:a16="http://schemas.microsoft.com/office/drawing/2014/main" id="{7C357C15-7BE9-404A-AA55-7D058E2A3042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0673543" y="5909822"/>
            <a:ext cx="1135248" cy="497642"/>
          </a:xfrm>
          <a:prstGeom prst="rect">
            <a:avLst/>
          </a:prstGeom>
        </p:spPr>
      </p:pic>
      <p:cxnSp>
        <p:nvCxnSpPr>
          <p:cNvPr id="10" name="Connettore 1 9">
            <a:extLst>
              <a:ext uri="{FF2B5EF4-FFF2-40B4-BE49-F238E27FC236}">
                <a16:creationId xmlns:a16="http://schemas.microsoft.com/office/drawing/2014/main" id="{D16FE9D2-B83E-8842-902E-51C2095838A9}"/>
              </a:ext>
            </a:extLst>
          </p:cNvPr>
          <p:cNvCxnSpPr/>
          <p:nvPr userDrawn="1"/>
        </p:nvCxnSpPr>
        <p:spPr>
          <a:xfrm>
            <a:off x="0" y="6297066"/>
            <a:ext cx="10673543" cy="1"/>
          </a:xfrm>
          <a:prstGeom prst="line">
            <a:avLst/>
          </a:prstGeom>
          <a:ln w="12700">
            <a:solidFill>
              <a:srgbClr val="40414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Immagine 1">
            <a:extLst>
              <a:ext uri="{FF2B5EF4-FFF2-40B4-BE49-F238E27FC236}">
                <a16:creationId xmlns:a16="http://schemas.microsoft.com/office/drawing/2014/main" id="{ACA4D11F-B9D3-B230-A800-AD3B76B9A656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10130319" y="172289"/>
            <a:ext cx="1822806" cy="10818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03245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67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tangolo 6">
            <a:extLst>
              <a:ext uri="{FF2B5EF4-FFF2-40B4-BE49-F238E27FC236}">
                <a16:creationId xmlns:a16="http://schemas.microsoft.com/office/drawing/2014/main" id="{B4C8F626-27BF-D04D-B2AC-27E0FD6344E7}"/>
              </a:ext>
            </a:extLst>
          </p:cNvPr>
          <p:cNvSpPr/>
          <p:nvPr userDrawn="1"/>
        </p:nvSpPr>
        <p:spPr>
          <a:xfrm>
            <a:off x="0" y="581891"/>
            <a:ext cx="3042458" cy="490451"/>
          </a:xfrm>
          <a:prstGeom prst="rect">
            <a:avLst/>
          </a:prstGeom>
          <a:solidFill>
            <a:srgbClr val="D738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9" name="Immagine 8">
            <a:extLst>
              <a:ext uri="{FF2B5EF4-FFF2-40B4-BE49-F238E27FC236}">
                <a16:creationId xmlns:a16="http://schemas.microsoft.com/office/drawing/2014/main" id="{7C357C15-7BE9-404A-AA55-7D058E2A3042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0673543" y="5909822"/>
            <a:ext cx="1135248" cy="497642"/>
          </a:xfrm>
          <a:prstGeom prst="rect">
            <a:avLst/>
          </a:prstGeom>
        </p:spPr>
      </p:pic>
      <p:cxnSp>
        <p:nvCxnSpPr>
          <p:cNvPr id="10" name="Connettore 1 9">
            <a:extLst>
              <a:ext uri="{FF2B5EF4-FFF2-40B4-BE49-F238E27FC236}">
                <a16:creationId xmlns:a16="http://schemas.microsoft.com/office/drawing/2014/main" id="{D16FE9D2-B83E-8842-902E-51C2095838A9}"/>
              </a:ext>
            </a:extLst>
          </p:cNvPr>
          <p:cNvCxnSpPr/>
          <p:nvPr userDrawn="1"/>
        </p:nvCxnSpPr>
        <p:spPr>
          <a:xfrm>
            <a:off x="0" y="6297066"/>
            <a:ext cx="10673543" cy="1"/>
          </a:xfrm>
          <a:prstGeom prst="line">
            <a:avLst/>
          </a:prstGeom>
          <a:ln w="12700">
            <a:solidFill>
              <a:srgbClr val="40414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Immagine 1">
            <a:extLst>
              <a:ext uri="{FF2B5EF4-FFF2-40B4-BE49-F238E27FC236}">
                <a16:creationId xmlns:a16="http://schemas.microsoft.com/office/drawing/2014/main" id="{07481A50-9329-0F07-07E6-2AC67CB120FF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10130319" y="172289"/>
            <a:ext cx="1822806" cy="10818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90037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  <p:sldLayoutId id="2147483670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2800" kern="1200">
          <a:solidFill>
            <a:srgbClr val="404140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04366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asellaDiTesto 6">
            <a:extLst>
              <a:ext uri="{FF2B5EF4-FFF2-40B4-BE49-F238E27FC236}">
                <a16:creationId xmlns:a16="http://schemas.microsoft.com/office/drawing/2014/main" id="{8FA0DF30-B485-194F-8287-580073759EAD}"/>
              </a:ext>
            </a:extLst>
          </p:cNvPr>
          <p:cNvSpPr txBox="1"/>
          <p:nvPr userDrawn="1"/>
        </p:nvSpPr>
        <p:spPr>
          <a:xfrm>
            <a:off x="1988024" y="2164835"/>
            <a:ext cx="819664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4800" spc="-150" dirty="0">
                <a:solidFill>
                  <a:schemeClr val="bg1"/>
                </a:solidFill>
                <a:latin typeface="Inapp" charset="0"/>
                <a:ea typeface="Inapp" charset="0"/>
                <a:cs typeface="Inapp" charset="0"/>
              </a:rPr>
              <a:t>Grazie per l’attenzione</a:t>
            </a:r>
          </a:p>
        </p:txBody>
      </p:sp>
      <p:sp>
        <p:nvSpPr>
          <p:cNvPr id="9" name="CasellaDiTesto 8">
            <a:extLst>
              <a:ext uri="{FF2B5EF4-FFF2-40B4-BE49-F238E27FC236}">
                <a16:creationId xmlns:a16="http://schemas.microsoft.com/office/drawing/2014/main" id="{832B1C58-A429-9D45-B88F-F96F87832AF9}"/>
              </a:ext>
            </a:extLst>
          </p:cNvPr>
          <p:cNvSpPr txBox="1"/>
          <p:nvPr userDrawn="1"/>
        </p:nvSpPr>
        <p:spPr>
          <a:xfrm>
            <a:off x="2861235" y="4774473"/>
            <a:ext cx="645022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400" dirty="0" err="1">
                <a:solidFill>
                  <a:schemeClr val="bg1"/>
                </a:solidFill>
                <a:latin typeface="Calibri" charset="0"/>
                <a:ea typeface="Calibri" charset="0"/>
                <a:cs typeface="Calibri" charset="0"/>
              </a:rPr>
              <a:t>www.inapp.gov.it</a:t>
            </a:r>
            <a:endParaRPr lang="it-IT" sz="2400" dirty="0">
              <a:solidFill>
                <a:schemeClr val="bg1"/>
              </a:solidFill>
              <a:latin typeface="Calibri" charset="0"/>
              <a:ea typeface="Calibri" charset="0"/>
              <a:cs typeface="Calibri" charset="0"/>
            </a:endParaRPr>
          </a:p>
        </p:txBody>
      </p:sp>
      <p:pic>
        <p:nvPicPr>
          <p:cNvPr id="10" name="Immagine 9">
            <a:extLst>
              <a:ext uri="{FF2B5EF4-FFF2-40B4-BE49-F238E27FC236}">
                <a16:creationId xmlns:a16="http://schemas.microsoft.com/office/drawing/2014/main" id="{792C4FE0-3E6F-9348-A921-5B3EBEFF6AE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5059"/>
          <a:stretch/>
        </p:blipFill>
        <p:spPr>
          <a:xfrm>
            <a:off x="0" y="-36765"/>
            <a:ext cx="12192000" cy="1560766"/>
          </a:xfrm>
          <a:prstGeom prst="rect">
            <a:avLst/>
          </a:prstGeom>
        </p:spPr>
      </p:pic>
      <p:pic>
        <p:nvPicPr>
          <p:cNvPr id="2" name="Immagine 1">
            <a:extLst>
              <a:ext uri="{FF2B5EF4-FFF2-40B4-BE49-F238E27FC236}">
                <a16:creationId xmlns:a16="http://schemas.microsoft.com/office/drawing/2014/main" id="{13F010CD-35FE-D31A-9D8C-19553492F3D3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5124974" y="3226665"/>
            <a:ext cx="1922747" cy="1271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13059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7" Type="http://schemas.openxmlformats.org/officeDocument/2006/relationships/image" Target="../media/image14.sv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7.sv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7.sv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7.sv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7.sv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7.sv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7.sv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7.sv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hyperlink" Target="http://www.saltoinclusion.eu/" TargetMode="External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erasmusplus.it/wp-content/uploads/2021/06/Strategia_ID_DEF.pdf" TargetMode="External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emf"/><Relationship Id="rId3" Type="http://schemas.openxmlformats.org/officeDocument/2006/relationships/image" Target="../media/image23.png"/><Relationship Id="rId7" Type="http://schemas.openxmlformats.org/officeDocument/2006/relationships/image" Target="../media/image27.emf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6.emf"/><Relationship Id="rId11" Type="http://schemas.openxmlformats.org/officeDocument/2006/relationships/image" Target="../media/image17.svg"/><Relationship Id="rId5" Type="http://schemas.openxmlformats.org/officeDocument/2006/relationships/image" Target="../media/image25.emf"/><Relationship Id="rId10" Type="http://schemas.openxmlformats.org/officeDocument/2006/relationships/image" Target="../media/image16.png"/><Relationship Id="rId4" Type="http://schemas.openxmlformats.org/officeDocument/2006/relationships/image" Target="../media/image24.emf"/><Relationship Id="rId9" Type="http://schemas.openxmlformats.org/officeDocument/2006/relationships/image" Target="../media/image15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sv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6.xml"/><Relationship Id="rId5" Type="http://schemas.openxmlformats.org/officeDocument/2006/relationships/image" Target="../media/image7.png"/><Relationship Id="rId4" Type="http://schemas.openxmlformats.org/officeDocument/2006/relationships/image" Target="../media/image1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7.sv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7.sv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84733A2-984A-F34E-922B-44339A2A52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7960" y="2359171"/>
            <a:ext cx="10655808" cy="836354"/>
          </a:xfrm>
        </p:spPr>
        <p:txBody>
          <a:bodyPr/>
          <a:lstStyle/>
          <a:p>
            <a:r>
              <a:rPr lang="it-IT" sz="4400" dirty="0">
                <a:latin typeface="Inapp" panose="020B0604020202020204" charset="0"/>
              </a:rPr>
              <a:t>Inclusione e Diversità nella progettazione KA2</a:t>
            </a:r>
            <a:br>
              <a:rPr lang="it-IT" sz="4800" dirty="0">
                <a:latin typeface="+mn-lt"/>
              </a:rPr>
            </a:br>
            <a:endParaRPr lang="it-IT" sz="4800" dirty="0">
              <a:latin typeface="+mn-lt"/>
            </a:endParaRP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714C1BFA-9FFD-5940-8A4C-6458E453E91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73377" y="3767366"/>
            <a:ext cx="11792931" cy="425450"/>
          </a:xfrm>
        </p:spPr>
        <p:txBody>
          <a:bodyPr/>
          <a:lstStyle/>
          <a:p>
            <a:pPr>
              <a:defRPr/>
            </a:pPr>
            <a:r>
              <a:rPr lang="it-IT" b="1" i="1" dirty="0">
                <a:latin typeface="Inapp" panose="020B0604020202020204" charset="0"/>
                <a:ea typeface="+mj-ea"/>
                <a:cs typeface="+mj-cs"/>
              </a:rPr>
              <a:t>Franca Fiacco  - </a:t>
            </a:r>
            <a:r>
              <a:rPr lang="it-IT" b="1" i="1" dirty="0" err="1">
                <a:latin typeface="Inapp" panose="020B0604020202020204" charset="0"/>
                <a:ea typeface="+mj-ea"/>
                <a:cs typeface="+mj-cs"/>
              </a:rPr>
              <a:t>Inclusion</a:t>
            </a:r>
            <a:r>
              <a:rPr lang="it-IT" b="1" i="1" dirty="0">
                <a:latin typeface="Inapp" panose="020B0604020202020204" charset="0"/>
                <a:ea typeface="+mj-ea"/>
                <a:cs typeface="+mj-cs"/>
              </a:rPr>
              <a:t> </a:t>
            </a:r>
            <a:r>
              <a:rPr lang="it-IT" b="1" i="1" dirty="0" err="1">
                <a:latin typeface="Inapp" panose="020B0604020202020204" charset="0"/>
                <a:ea typeface="+mj-ea"/>
                <a:cs typeface="+mj-cs"/>
              </a:rPr>
              <a:t>Officer</a:t>
            </a:r>
            <a:r>
              <a:rPr lang="it-IT" b="1" i="1" dirty="0">
                <a:latin typeface="Inapp" panose="020B0604020202020204" charset="0"/>
                <a:ea typeface="+mj-ea"/>
                <a:cs typeface="+mj-cs"/>
              </a:rPr>
              <a:t>  AN Erasmus+ Inapp</a:t>
            </a:r>
          </a:p>
          <a:p>
            <a:pPr>
              <a:defRPr/>
            </a:pPr>
            <a:endParaRPr lang="it-IT" b="1" i="1" dirty="0">
              <a:latin typeface="Inapp" panose="020B0604020202020204" charset="0"/>
              <a:ea typeface="+mj-ea"/>
              <a:cs typeface="+mj-cs"/>
            </a:endParaRPr>
          </a:p>
          <a:p>
            <a:pPr algn="ctr" defTabSz="684557">
              <a:lnSpc>
                <a:spcPct val="90000"/>
              </a:lnSpc>
              <a:spcBef>
                <a:spcPts val="749"/>
              </a:spcBef>
              <a:defRPr/>
            </a:pPr>
            <a:endParaRPr lang="it-IT" sz="2800" b="1" i="1" dirty="0">
              <a:latin typeface="Cambria" panose="02040503050406030204" pitchFamily="18" charset="0"/>
              <a:ea typeface="+mj-ea"/>
              <a:cs typeface="+mj-cs"/>
            </a:endParaRPr>
          </a:p>
          <a:p>
            <a:endParaRPr lang="it-IT" sz="2800" b="1" i="1" dirty="0">
              <a:solidFill>
                <a:srgbClr val="38A748"/>
              </a:solidFill>
              <a:latin typeface="Cambria" panose="02040503050406030204" pitchFamily="18" charset="0"/>
              <a:ea typeface="+mj-ea"/>
              <a:cs typeface="+mj-cs"/>
            </a:endParaRPr>
          </a:p>
          <a:p>
            <a:pPr defTabSz="684557">
              <a:spcBef>
                <a:spcPts val="749"/>
              </a:spcBef>
              <a:defRPr/>
            </a:pPr>
            <a:endParaRPr lang="it-IT" sz="3200" b="1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endParaRPr lang="it-IT" dirty="0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B7727604-E521-9C44-B34E-1EF4AE9CC78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642104" y="4379928"/>
            <a:ext cx="3521508" cy="384729"/>
          </a:xfrm>
        </p:spPr>
        <p:txBody>
          <a:bodyPr/>
          <a:lstStyle/>
          <a:p>
            <a:r>
              <a:rPr lang="it-IT" dirty="0">
                <a:latin typeface="Inapp" panose="020B0604020202020204" charset="0"/>
              </a:rPr>
              <a:t>18 e 19 dicembre 2023</a:t>
            </a:r>
          </a:p>
        </p:txBody>
      </p:sp>
      <p:pic>
        <p:nvPicPr>
          <p:cNvPr id="8" name="Immagine 7">
            <a:extLst>
              <a:ext uri="{FF2B5EF4-FFF2-40B4-BE49-F238E27FC236}">
                <a16:creationId xmlns:a16="http://schemas.microsoft.com/office/drawing/2014/main" id="{55C848A3-FA4F-DF3C-9E27-B143187ED34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632" y="416374"/>
            <a:ext cx="9076944" cy="1641026"/>
          </a:xfrm>
          <a:prstGeom prst="rect">
            <a:avLst/>
          </a:prstGeom>
        </p:spPr>
      </p:pic>
      <p:pic>
        <p:nvPicPr>
          <p:cNvPr id="17" name="Immagine 16" descr="Immagine che contiene testo, Elementi grafici, Carattere, schermata&#10;&#10;Descrizione generata automaticamente">
            <a:extLst>
              <a:ext uri="{FF2B5EF4-FFF2-40B4-BE49-F238E27FC236}">
                <a16:creationId xmlns:a16="http://schemas.microsoft.com/office/drawing/2014/main" id="{FC841A36-590F-D3FD-B38C-25936B8AE03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4998" y="718145"/>
            <a:ext cx="1505743" cy="994655"/>
          </a:xfrm>
          <a:prstGeom prst="rect">
            <a:avLst/>
          </a:prstGeom>
        </p:spPr>
      </p:pic>
      <p:pic>
        <p:nvPicPr>
          <p:cNvPr id="13" name="Immagine 12" descr="Immagine che contiene schermata, testo, Carattere, Elementi grafici&#10;&#10;Descrizione generata automaticamente">
            <a:extLst>
              <a:ext uri="{FF2B5EF4-FFF2-40B4-BE49-F238E27FC236}">
                <a16:creationId xmlns:a16="http://schemas.microsoft.com/office/drawing/2014/main" id="{2AC7BB3D-2B6A-76B5-D236-3D3CAD6CE99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59716" y="1070508"/>
            <a:ext cx="2920197" cy="944063"/>
          </a:xfrm>
          <a:prstGeom prst="rect">
            <a:avLst/>
          </a:prstGeom>
        </p:spPr>
      </p:pic>
      <p:pic>
        <p:nvPicPr>
          <p:cNvPr id="23" name="Elemento grafico 22">
            <a:extLst>
              <a:ext uri="{FF2B5EF4-FFF2-40B4-BE49-F238E27FC236}">
                <a16:creationId xmlns:a16="http://schemas.microsoft.com/office/drawing/2014/main" id="{44F54149-6EE3-2364-A712-60E9C5CE7F9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6371393" y="1287079"/>
            <a:ext cx="2247047" cy="4515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539668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2324099" y="1340528"/>
            <a:ext cx="7772400" cy="3400148"/>
          </a:xfrm>
        </p:spPr>
        <p:txBody>
          <a:bodyPr/>
          <a:lstStyle/>
          <a:p>
            <a:br>
              <a:rPr lang="it-IT" sz="2000" b="1" dirty="0">
                <a:solidFill>
                  <a:srgbClr val="2E74B5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lang="it-IT" sz="1800" b="1" dirty="0">
                <a:solidFill>
                  <a:srgbClr val="2E74B5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lang="it-IT" sz="1800" dirty="0"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endParaRPr lang="it-IT" sz="2000" dirty="0">
              <a:solidFill>
                <a:srgbClr val="003374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Titolo 3">
            <a:extLst>
              <a:ext uri="{FF2B5EF4-FFF2-40B4-BE49-F238E27FC236}">
                <a16:creationId xmlns:a16="http://schemas.microsoft.com/office/drawing/2014/main" id="{5D318828-E4CD-AFE9-1B18-728A7626654A}"/>
              </a:ext>
            </a:extLst>
          </p:cNvPr>
          <p:cNvSpPr txBox="1">
            <a:spLocks/>
          </p:cNvSpPr>
          <p:nvPr/>
        </p:nvSpPr>
        <p:spPr>
          <a:xfrm>
            <a:off x="2152650" y="291090"/>
            <a:ext cx="7886699" cy="932688"/>
          </a:xfrm>
          <a:prstGeom prst="rect">
            <a:avLst/>
          </a:prstGeom>
        </p:spPr>
        <p:txBody>
          <a:bodyPr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>
              <a:lnSpc>
                <a:spcPct val="107000"/>
              </a:lnSpc>
              <a:spcAft>
                <a:spcPts val="800"/>
              </a:spcAft>
            </a:pPr>
            <a:endParaRPr lang="it-IT" sz="2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Titolo 1">
            <a:extLst>
              <a:ext uri="{FF2B5EF4-FFF2-40B4-BE49-F238E27FC236}">
                <a16:creationId xmlns:a16="http://schemas.microsoft.com/office/drawing/2014/main" id="{863D82A9-D092-4A43-77A3-F773B2A141F7}"/>
              </a:ext>
            </a:extLst>
          </p:cNvPr>
          <p:cNvSpPr txBox="1">
            <a:spLocks/>
          </p:cNvSpPr>
          <p:nvPr/>
        </p:nvSpPr>
        <p:spPr>
          <a:xfrm>
            <a:off x="2324099" y="3827616"/>
            <a:ext cx="7772400" cy="2370337"/>
          </a:xfrm>
          <a:prstGeom prst="rect">
            <a:avLst/>
          </a:prstGeom>
        </p:spPr>
        <p:txBody>
          <a:bodyPr anchor="b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br>
              <a:rPr lang="it-IT" sz="1800" dirty="0"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endParaRPr lang="it-IT" sz="2000" dirty="0">
              <a:solidFill>
                <a:srgbClr val="003374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CasellaDiTesto 7">
            <a:extLst>
              <a:ext uri="{FF2B5EF4-FFF2-40B4-BE49-F238E27FC236}">
                <a16:creationId xmlns:a16="http://schemas.microsoft.com/office/drawing/2014/main" id="{4080116C-A46D-D704-3377-87714B494B29}"/>
              </a:ext>
            </a:extLst>
          </p:cNvPr>
          <p:cNvSpPr txBox="1"/>
          <p:nvPr/>
        </p:nvSpPr>
        <p:spPr>
          <a:xfrm>
            <a:off x="191287" y="555374"/>
            <a:ext cx="9905213" cy="56848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it-IT" sz="31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napp" pitchFamily="2" charset="0"/>
              </a:rPr>
              <a:t>KA2 Criterio di selezione: Rilevanza</a:t>
            </a:r>
          </a:p>
        </p:txBody>
      </p:sp>
      <p:sp>
        <p:nvSpPr>
          <p:cNvPr id="3" name="Segnaposto numero diapositiva 2">
            <a:extLst>
              <a:ext uri="{FF2B5EF4-FFF2-40B4-BE49-F238E27FC236}">
                <a16:creationId xmlns:a16="http://schemas.microsoft.com/office/drawing/2014/main" id="{85C5F177-9FF5-8E29-E663-F65DA299D9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304373-AFAB-43E1-A3A8-66C4C74FD4AC}" type="slidenum">
              <a:rPr lang="it-IT" smtClean="0"/>
              <a:pPr/>
              <a:t>10</a:t>
            </a:fld>
            <a:endParaRPr lang="it-IT"/>
          </a:p>
        </p:txBody>
      </p:sp>
      <p:sp>
        <p:nvSpPr>
          <p:cNvPr id="10" name="CasellaDiTesto 9">
            <a:extLst>
              <a:ext uri="{FF2B5EF4-FFF2-40B4-BE49-F238E27FC236}">
                <a16:creationId xmlns:a16="http://schemas.microsoft.com/office/drawing/2014/main" id="{64533F79-50CB-4C6B-AA56-76BC45301870}"/>
              </a:ext>
            </a:extLst>
          </p:cNvPr>
          <p:cNvSpPr txBox="1"/>
          <p:nvPr/>
        </p:nvSpPr>
        <p:spPr>
          <a:xfrm>
            <a:off x="405354" y="1249586"/>
            <a:ext cx="9691146" cy="49382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it-IT" sz="2400" dirty="0">
                <a:solidFill>
                  <a:srgbClr val="003374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Nel caso in cui il progetto affronti la priorità orizzontale </a:t>
            </a:r>
            <a:r>
              <a:rPr lang="it-IT" sz="2400" dirty="0">
                <a:solidFill>
                  <a:srgbClr val="003374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«</a:t>
            </a:r>
            <a:r>
              <a:rPr lang="it-IT" sz="2400" dirty="0">
                <a:solidFill>
                  <a:srgbClr val="003374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Inclusione e diversità», sarà considerato </a:t>
            </a:r>
            <a:r>
              <a:rPr lang="it-IT" sz="2400" b="1" dirty="0">
                <a:solidFill>
                  <a:srgbClr val="003374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altamente pertinente per l’azione </a:t>
            </a:r>
            <a:r>
              <a:rPr lang="it-IT" sz="2400" dirty="0">
                <a:solidFill>
                  <a:srgbClr val="003374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 quanto affronta un’area di </a:t>
            </a:r>
            <a:r>
              <a:rPr lang="it-IT" sz="2400" b="1" dirty="0">
                <a:solidFill>
                  <a:srgbClr val="003374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cruciale rilevanza </a:t>
            </a:r>
            <a:r>
              <a:rPr lang="it-IT" sz="2400" dirty="0">
                <a:solidFill>
                  <a:srgbClr val="003374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per il programma nel suo insieme e nel contesto europeo.</a:t>
            </a:r>
            <a:br>
              <a:rPr lang="it-IT" sz="2400" dirty="0">
                <a:solidFill>
                  <a:srgbClr val="003374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it-IT" sz="2400" dirty="0">
                <a:solidFill>
                  <a:srgbClr val="003374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 Se la proposta riguarda una o più «priorità europee nel contesto nazionale», come annunciato dalla rispettiva Agenzia nazionale, sarà considerata </a:t>
            </a:r>
            <a:r>
              <a:rPr lang="it-IT" sz="2400" b="1" dirty="0">
                <a:solidFill>
                  <a:srgbClr val="003374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altamente pertinente </a:t>
            </a:r>
            <a:r>
              <a:rPr lang="it-IT" sz="2400" dirty="0">
                <a:solidFill>
                  <a:srgbClr val="003374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per l'azione in quanto </a:t>
            </a:r>
            <a:r>
              <a:rPr lang="it-IT" sz="2400" b="1" dirty="0">
                <a:solidFill>
                  <a:srgbClr val="003374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affronta una questione europea di particolare importanza nel contesto nazionale</a:t>
            </a:r>
            <a:r>
              <a:rPr lang="it-IT" sz="2400" dirty="0">
                <a:solidFill>
                  <a:srgbClr val="003374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</a:t>
            </a:r>
            <a:br>
              <a:rPr lang="it-IT" sz="2400" dirty="0">
                <a:solidFill>
                  <a:srgbClr val="003374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it-IT" sz="2000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4376796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2324099" y="1340528"/>
            <a:ext cx="7772400" cy="3400148"/>
          </a:xfrm>
        </p:spPr>
        <p:txBody>
          <a:bodyPr/>
          <a:lstStyle/>
          <a:p>
            <a:br>
              <a:rPr lang="it-IT" sz="2000" b="1" dirty="0">
                <a:solidFill>
                  <a:srgbClr val="2E74B5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lang="it-IT" sz="1800" b="1" dirty="0">
                <a:solidFill>
                  <a:srgbClr val="2E74B5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lang="it-IT" sz="1800" dirty="0"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endParaRPr lang="it-IT" sz="2000" dirty="0">
              <a:solidFill>
                <a:srgbClr val="003374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Titolo 3">
            <a:extLst>
              <a:ext uri="{FF2B5EF4-FFF2-40B4-BE49-F238E27FC236}">
                <a16:creationId xmlns:a16="http://schemas.microsoft.com/office/drawing/2014/main" id="{5D318828-E4CD-AFE9-1B18-728A7626654A}"/>
              </a:ext>
            </a:extLst>
          </p:cNvPr>
          <p:cNvSpPr txBox="1">
            <a:spLocks/>
          </p:cNvSpPr>
          <p:nvPr/>
        </p:nvSpPr>
        <p:spPr>
          <a:xfrm>
            <a:off x="2152650" y="291090"/>
            <a:ext cx="7886699" cy="932688"/>
          </a:xfrm>
          <a:prstGeom prst="rect">
            <a:avLst/>
          </a:prstGeom>
        </p:spPr>
        <p:txBody>
          <a:bodyPr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>
              <a:lnSpc>
                <a:spcPct val="107000"/>
              </a:lnSpc>
              <a:spcAft>
                <a:spcPts val="800"/>
              </a:spcAft>
            </a:pPr>
            <a:endParaRPr lang="it-IT" sz="2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Titolo 1">
            <a:extLst>
              <a:ext uri="{FF2B5EF4-FFF2-40B4-BE49-F238E27FC236}">
                <a16:creationId xmlns:a16="http://schemas.microsoft.com/office/drawing/2014/main" id="{863D82A9-D092-4A43-77A3-F773B2A141F7}"/>
              </a:ext>
            </a:extLst>
          </p:cNvPr>
          <p:cNvSpPr txBox="1">
            <a:spLocks/>
          </p:cNvSpPr>
          <p:nvPr/>
        </p:nvSpPr>
        <p:spPr>
          <a:xfrm>
            <a:off x="2324099" y="3827616"/>
            <a:ext cx="7772400" cy="2370337"/>
          </a:xfrm>
          <a:prstGeom prst="rect">
            <a:avLst/>
          </a:prstGeom>
        </p:spPr>
        <p:txBody>
          <a:bodyPr anchor="b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br>
              <a:rPr lang="it-IT" sz="1800" dirty="0"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endParaRPr lang="it-IT" sz="2000" dirty="0">
              <a:solidFill>
                <a:srgbClr val="003374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2E52651B-C56C-5F32-5838-00A88012715A}"/>
              </a:ext>
            </a:extLst>
          </p:cNvPr>
          <p:cNvSpPr txBox="1"/>
          <p:nvPr/>
        </p:nvSpPr>
        <p:spPr>
          <a:xfrm>
            <a:off x="386499" y="1683215"/>
            <a:ext cx="10774837" cy="39703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it-IT" sz="2400" dirty="0">
                <a:solidFill>
                  <a:srgbClr val="003374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Grande rilevanza alla dimensione dell’inclusione e della diversità:</a:t>
            </a:r>
          </a:p>
          <a:p>
            <a:pPr algn="ctr"/>
            <a:endParaRPr lang="it-IT" sz="2400" dirty="0">
              <a:solidFill>
                <a:srgbClr val="003374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19138" indent="-342900">
              <a:buAutoNum type="arabicPeriod"/>
            </a:pPr>
            <a:r>
              <a:rPr lang="it-IT" sz="2400" dirty="0">
                <a:solidFill>
                  <a:srgbClr val="003374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sia dal punto di vista </a:t>
            </a:r>
            <a:r>
              <a:rPr lang="it-IT" sz="2400" b="1" dirty="0">
                <a:solidFill>
                  <a:srgbClr val="003374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tematico</a:t>
            </a:r>
            <a:r>
              <a:rPr lang="it-IT" sz="2400" dirty="0">
                <a:solidFill>
                  <a:srgbClr val="003374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(per tutte le proposte che scelgono di lavorare sul tema dell’Inclusione e della Diversità)</a:t>
            </a:r>
          </a:p>
          <a:p>
            <a:pPr marL="719138" indent="-342900">
              <a:buAutoNum type="arabicPeriod"/>
            </a:pPr>
            <a:endParaRPr lang="it-IT" sz="2400" dirty="0">
              <a:solidFill>
                <a:srgbClr val="003374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19138" indent="-342900">
              <a:buAutoNum type="arabicPeriod"/>
            </a:pPr>
            <a:r>
              <a:rPr lang="it-IT" sz="2400" dirty="0">
                <a:solidFill>
                  <a:srgbClr val="003374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sia in termini di </a:t>
            </a:r>
            <a:r>
              <a:rPr lang="it-IT" sz="2400" b="1" dirty="0">
                <a:solidFill>
                  <a:srgbClr val="003374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progettazione</a:t>
            </a:r>
            <a:r>
              <a:rPr lang="it-IT" sz="2400" dirty="0">
                <a:solidFill>
                  <a:srgbClr val="003374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della proposta e attuazione delle attività (tutte le candidature presentate devono includere fra i partecipanti individui con minori opportunità, prevedere azioni concrete e misurabili in grado di garantire l’inclusione e la diversità)</a:t>
            </a:r>
          </a:p>
          <a:p>
            <a:pPr algn="ctr"/>
            <a:endParaRPr lang="it-IT" dirty="0">
              <a:solidFill>
                <a:srgbClr val="003374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it-IT" dirty="0">
                <a:solidFill>
                  <a:srgbClr val="003374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it-IT" sz="2000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8" name="CasellaDiTesto 7">
            <a:extLst>
              <a:ext uri="{FF2B5EF4-FFF2-40B4-BE49-F238E27FC236}">
                <a16:creationId xmlns:a16="http://schemas.microsoft.com/office/drawing/2014/main" id="{4080116C-A46D-D704-3377-87714B494B29}"/>
              </a:ext>
            </a:extLst>
          </p:cNvPr>
          <p:cNvSpPr txBox="1"/>
          <p:nvPr/>
        </p:nvSpPr>
        <p:spPr>
          <a:xfrm>
            <a:off x="276128" y="558785"/>
            <a:ext cx="8000999" cy="56848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it-IT" sz="31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napp" pitchFamily="2" charset="0"/>
              </a:rPr>
              <a:t>Rilevanza: Inclusione e Diversità</a:t>
            </a:r>
          </a:p>
        </p:txBody>
      </p:sp>
      <p:sp>
        <p:nvSpPr>
          <p:cNvPr id="3" name="Segnaposto numero diapositiva 2">
            <a:extLst>
              <a:ext uri="{FF2B5EF4-FFF2-40B4-BE49-F238E27FC236}">
                <a16:creationId xmlns:a16="http://schemas.microsoft.com/office/drawing/2014/main" id="{61C70D8E-59F9-B9CC-C1FE-D65C4A4B16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304373-AFAB-43E1-A3A8-66C4C74FD4AC}" type="slidenum">
              <a:rPr lang="it-IT" smtClean="0"/>
              <a:pPr/>
              <a:t>11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0943032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2324099" y="1340528"/>
            <a:ext cx="7772400" cy="3400148"/>
          </a:xfrm>
        </p:spPr>
        <p:txBody>
          <a:bodyPr/>
          <a:lstStyle/>
          <a:p>
            <a:br>
              <a:rPr lang="it-IT" sz="2000" b="1" dirty="0">
                <a:solidFill>
                  <a:srgbClr val="2E74B5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lang="it-IT" sz="1800" b="1" dirty="0">
                <a:solidFill>
                  <a:srgbClr val="2E74B5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lang="it-IT" sz="1800" dirty="0"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endParaRPr lang="it-IT" sz="2000" dirty="0">
              <a:solidFill>
                <a:srgbClr val="003374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Titolo 3">
            <a:extLst>
              <a:ext uri="{FF2B5EF4-FFF2-40B4-BE49-F238E27FC236}">
                <a16:creationId xmlns:a16="http://schemas.microsoft.com/office/drawing/2014/main" id="{5D318828-E4CD-AFE9-1B18-728A7626654A}"/>
              </a:ext>
            </a:extLst>
          </p:cNvPr>
          <p:cNvSpPr txBox="1">
            <a:spLocks/>
          </p:cNvSpPr>
          <p:nvPr/>
        </p:nvSpPr>
        <p:spPr>
          <a:xfrm>
            <a:off x="2152650" y="291090"/>
            <a:ext cx="7886699" cy="932688"/>
          </a:xfrm>
          <a:prstGeom prst="rect">
            <a:avLst/>
          </a:prstGeom>
        </p:spPr>
        <p:txBody>
          <a:bodyPr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>
              <a:lnSpc>
                <a:spcPct val="107000"/>
              </a:lnSpc>
              <a:spcAft>
                <a:spcPts val="800"/>
              </a:spcAft>
            </a:pPr>
            <a:endParaRPr lang="it-IT" sz="2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Titolo 1">
            <a:extLst>
              <a:ext uri="{FF2B5EF4-FFF2-40B4-BE49-F238E27FC236}">
                <a16:creationId xmlns:a16="http://schemas.microsoft.com/office/drawing/2014/main" id="{863D82A9-D092-4A43-77A3-F773B2A141F7}"/>
              </a:ext>
            </a:extLst>
          </p:cNvPr>
          <p:cNvSpPr txBox="1">
            <a:spLocks/>
          </p:cNvSpPr>
          <p:nvPr/>
        </p:nvSpPr>
        <p:spPr>
          <a:xfrm>
            <a:off x="2324099" y="3827616"/>
            <a:ext cx="7772400" cy="2370337"/>
          </a:xfrm>
          <a:prstGeom prst="rect">
            <a:avLst/>
          </a:prstGeom>
        </p:spPr>
        <p:txBody>
          <a:bodyPr anchor="b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br>
              <a:rPr lang="it-IT" sz="1800" dirty="0"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endParaRPr lang="it-IT" sz="2000" dirty="0">
              <a:solidFill>
                <a:srgbClr val="003374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2E52651B-C56C-5F32-5838-00A88012715A}"/>
              </a:ext>
            </a:extLst>
          </p:cNvPr>
          <p:cNvSpPr txBox="1"/>
          <p:nvPr/>
        </p:nvSpPr>
        <p:spPr>
          <a:xfrm>
            <a:off x="801278" y="1683214"/>
            <a:ext cx="10288256" cy="48320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it-IT" sz="2400" dirty="0">
                <a:solidFill>
                  <a:srgbClr val="003374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Nell'elaborare i loro progetti e le loro attività, le </a:t>
            </a:r>
            <a:r>
              <a:rPr lang="it-IT" sz="2400" b="1" dirty="0">
                <a:solidFill>
                  <a:srgbClr val="003374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organizzazioni proponenti (</a:t>
            </a:r>
            <a:r>
              <a:rPr lang="it-IT" sz="2400" b="1" dirty="0" err="1">
                <a:solidFill>
                  <a:srgbClr val="003374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Applicant</a:t>
            </a:r>
            <a:r>
              <a:rPr lang="it-IT" sz="2400" b="1" dirty="0">
                <a:solidFill>
                  <a:srgbClr val="003374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 </a:t>
            </a:r>
            <a:r>
              <a:rPr lang="it-IT" sz="2400" dirty="0">
                <a:solidFill>
                  <a:srgbClr val="003374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devono adottare un </a:t>
            </a:r>
            <a:r>
              <a:rPr lang="it-IT" sz="2400" b="1" dirty="0">
                <a:solidFill>
                  <a:srgbClr val="003374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approccio inclusivo</a:t>
            </a:r>
            <a:r>
              <a:rPr lang="it-IT" sz="2400" dirty="0">
                <a:solidFill>
                  <a:srgbClr val="003374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affrontando gli </a:t>
            </a:r>
            <a:r>
              <a:rPr lang="it-IT" sz="2400" b="1" dirty="0">
                <a:solidFill>
                  <a:srgbClr val="003374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ostacoli</a:t>
            </a:r>
            <a:r>
              <a:rPr lang="it-IT" sz="2400" dirty="0">
                <a:solidFill>
                  <a:srgbClr val="003374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che impediscono la partecipazione di una vasta gamma di partecipanti, comprese le persone con </a:t>
            </a:r>
            <a:r>
              <a:rPr lang="it-IT" sz="2400" b="1" dirty="0">
                <a:solidFill>
                  <a:srgbClr val="003374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disabilità</a:t>
            </a:r>
            <a:r>
              <a:rPr lang="it-IT" sz="2400" dirty="0">
                <a:solidFill>
                  <a:srgbClr val="003374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e le persone provenienti da un </a:t>
            </a:r>
            <a:r>
              <a:rPr lang="it-IT" sz="2400" b="1" dirty="0">
                <a:solidFill>
                  <a:srgbClr val="003374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contesto migratorio</a:t>
            </a:r>
            <a:r>
              <a:rPr lang="it-IT" sz="2400" dirty="0">
                <a:solidFill>
                  <a:srgbClr val="003374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nonché le persone che vivono in </a:t>
            </a:r>
            <a:r>
              <a:rPr lang="it-IT" sz="2400" b="1" dirty="0">
                <a:solidFill>
                  <a:srgbClr val="003374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zone rurali e remote</a:t>
            </a:r>
            <a:r>
              <a:rPr lang="it-IT" sz="2400" dirty="0">
                <a:solidFill>
                  <a:srgbClr val="003374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le persone che affrontano </a:t>
            </a:r>
            <a:r>
              <a:rPr lang="it-IT" sz="2400" b="1" dirty="0">
                <a:solidFill>
                  <a:srgbClr val="003374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difficoltà socioeconomiche </a:t>
            </a:r>
            <a:r>
              <a:rPr lang="it-IT" sz="2400" dirty="0">
                <a:solidFill>
                  <a:srgbClr val="003374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 </a:t>
            </a:r>
            <a:r>
              <a:rPr lang="it-IT" sz="2400" b="1" dirty="0">
                <a:solidFill>
                  <a:srgbClr val="003374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qualsiasi</a:t>
            </a:r>
            <a:r>
              <a:rPr lang="it-IT" sz="2400" dirty="0">
                <a:solidFill>
                  <a:srgbClr val="003374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altra potenziale fonte di </a:t>
            </a:r>
            <a:r>
              <a:rPr lang="it-IT" sz="2400" b="1" dirty="0">
                <a:solidFill>
                  <a:srgbClr val="003374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discriminazione</a:t>
            </a:r>
            <a:r>
              <a:rPr lang="it-IT" sz="2400" dirty="0">
                <a:solidFill>
                  <a:srgbClr val="003374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basata sul sesso,  origine razziale o etnica, religione o convinzioni personali, disabilità, età o orientamento sessuale. </a:t>
            </a:r>
          </a:p>
          <a:p>
            <a:pPr algn="ctr"/>
            <a:endParaRPr lang="it-IT" sz="2400" dirty="0">
              <a:solidFill>
                <a:srgbClr val="003374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it-IT" sz="2400" dirty="0">
                <a:solidFill>
                  <a:srgbClr val="003374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 progetti devono </a:t>
            </a:r>
            <a:r>
              <a:rPr lang="it-IT" sz="2400" b="1" dirty="0">
                <a:solidFill>
                  <a:srgbClr val="003374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contribuire alla creazione di ambienti inclusivi </a:t>
            </a:r>
            <a:r>
              <a:rPr lang="it-IT" sz="2400" dirty="0">
                <a:solidFill>
                  <a:srgbClr val="003374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che promuovano </a:t>
            </a:r>
            <a:r>
              <a:rPr lang="it-IT" sz="2400" b="1" dirty="0">
                <a:solidFill>
                  <a:srgbClr val="003374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l'equità e l'uguaglianza </a:t>
            </a:r>
            <a:r>
              <a:rPr lang="it-IT" sz="2400" dirty="0">
                <a:solidFill>
                  <a:srgbClr val="003374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 che rispondano alle esigenze della comunità più ampia.</a:t>
            </a:r>
            <a:endParaRPr lang="it-IT" sz="2400" dirty="0">
              <a:solidFill>
                <a:srgbClr val="003374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endParaRPr lang="it-IT" sz="2000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8" name="CasellaDiTesto 7">
            <a:extLst>
              <a:ext uri="{FF2B5EF4-FFF2-40B4-BE49-F238E27FC236}">
                <a16:creationId xmlns:a16="http://schemas.microsoft.com/office/drawing/2014/main" id="{4080116C-A46D-D704-3377-87714B494B29}"/>
              </a:ext>
            </a:extLst>
          </p:cNvPr>
          <p:cNvSpPr txBox="1"/>
          <p:nvPr/>
        </p:nvSpPr>
        <p:spPr>
          <a:xfrm>
            <a:off x="191287" y="542321"/>
            <a:ext cx="8000999" cy="56848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it-IT" sz="31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napp" pitchFamily="2" charset="0"/>
              </a:rPr>
              <a:t>Rilevanza: Inclusione e Diversità</a:t>
            </a:r>
          </a:p>
        </p:txBody>
      </p:sp>
      <p:sp>
        <p:nvSpPr>
          <p:cNvPr id="3" name="Segnaposto numero diapositiva 2">
            <a:extLst>
              <a:ext uri="{FF2B5EF4-FFF2-40B4-BE49-F238E27FC236}">
                <a16:creationId xmlns:a16="http://schemas.microsoft.com/office/drawing/2014/main" id="{85C5F177-9FF5-8E29-E663-F65DA299D9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304373-AFAB-43E1-A3A8-66C4C74FD4AC}" type="slidenum">
              <a:rPr lang="it-IT" smtClean="0"/>
              <a:pPr/>
              <a:t>12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0272277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magine 10">
            <a:extLst>
              <a:ext uri="{FF2B5EF4-FFF2-40B4-BE49-F238E27FC236}">
                <a16:creationId xmlns:a16="http://schemas.microsoft.com/office/drawing/2014/main" id="{4B8BEAAB-8E4C-EE6C-33FA-CBF122AF9A7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359426"/>
            <a:ext cx="1943100" cy="457200"/>
          </a:xfrm>
          <a:prstGeom prst="rect">
            <a:avLst/>
          </a:prstGeom>
        </p:spPr>
      </p:pic>
      <p:pic>
        <p:nvPicPr>
          <p:cNvPr id="18" name="Elemento grafico 17">
            <a:extLst>
              <a:ext uri="{FF2B5EF4-FFF2-40B4-BE49-F238E27FC236}">
                <a16:creationId xmlns:a16="http://schemas.microsoft.com/office/drawing/2014/main" id="{0AA99623-34FF-639B-D938-D1C4D62AF46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349469" y="6448676"/>
            <a:ext cx="1505747" cy="302602"/>
          </a:xfrm>
          <a:prstGeom prst="rect">
            <a:avLst/>
          </a:prstGeom>
        </p:spPr>
      </p:pic>
      <p:sp>
        <p:nvSpPr>
          <p:cNvPr id="6" name="Segnaposto testo 6">
            <a:extLst>
              <a:ext uri="{FF2B5EF4-FFF2-40B4-BE49-F238E27FC236}">
                <a16:creationId xmlns:a16="http://schemas.microsoft.com/office/drawing/2014/main" id="{3DD34B9D-A7F7-4CF1-B88B-D7DD78131545}"/>
              </a:ext>
            </a:extLst>
          </p:cNvPr>
          <p:cNvSpPr txBox="1">
            <a:spLocks/>
          </p:cNvSpPr>
          <p:nvPr/>
        </p:nvSpPr>
        <p:spPr>
          <a:xfrm>
            <a:off x="90127" y="589829"/>
            <a:ext cx="10005980" cy="481364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600" b="1" kern="1200">
                <a:solidFill>
                  <a:schemeClr val="bg1"/>
                </a:solidFill>
                <a:latin typeface="Inapp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it-IT" dirty="0"/>
          </a:p>
        </p:txBody>
      </p:sp>
      <p:sp>
        <p:nvSpPr>
          <p:cNvPr id="8" name="Segnaposto testo 6">
            <a:extLst>
              <a:ext uri="{FF2B5EF4-FFF2-40B4-BE49-F238E27FC236}">
                <a16:creationId xmlns:a16="http://schemas.microsoft.com/office/drawing/2014/main" id="{6DE97F63-3C3F-4277-8B79-702DFD5D86B8}"/>
              </a:ext>
            </a:extLst>
          </p:cNvPr>
          <p:cNvSpPr txBox="1">
            <a:spLocks/>
          </p:cNvSpPr>
          <p:nvPr/>
        </p:nvSpPr>
        <p:spPr>
          <a:xfrm>
            <a:off x="0" y="589829"/>
            <a:ext cx="10005980" cy="481364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600" b="1" kern="1200">
                <a:solidFill>
                  <a:schemeClr val="bg1"/>
                </a:solidFill>
                <a:latin typeface="Inapp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ct val="0"/>
              </a:spcBef>
            </a:pPr>
            <a:r>
              <a:rPr lang="it-IT" sz="3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 INAPP La Strategia Pluriennale</a:t>
            </a:r>
          </a:p>
          <a:p>
            <a:endParaRPr lang="it-IT" dirty="0"/>
          </a:p>
        </p:txBody>
      </p:sp>
      <p:sp>
        <p:nvSpPr>
          <p:cNvPr id="9" name="Segnaposto contenuto 2">
            <a:extLst>
              <a:ext uri="{FF2B5EF4-FFF2-40B4-BE49-F238E27FC236}">
                <a16:creationId xmlns:a16="http://schemas.microsoft.com/office/drawing/2014/main" id="{3C55182E-1714-48C5-9550-B6B3377B4820}"/>
              </a:ext>
            </a:extLst>
          </p:cNvPr>
          <p:cNvSpPr txBox="1">
            <a:spLocks/>
          </p:cNvSpPr>
          <p:nvPr/>
        </p:nvSpPr>
        <p:spPr>
          <a:xfrm>
            <a:off x="838200" y="1580092"/>
            <a:ext cx="9770533" cy="4351338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None/>
            </a:pPr>
            <a:r>
              <a:rPr lang="it-IT" sz="2400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Alle Agenzie Nazionali è stato chiesto di nominare un </a:t>
            </a:r>
            <a:r>
              <a:rPr lang="it-IT" sz="2400" b="1" dirty="0" err="1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Iclusion</a:t>
            </a:r>
            <a:r>
              <a:rPr lang="it-IT" sz="2400" b="1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Officer </a:t>
            </a:r>
            <a:r>
              <a:rPr lang="it-IT" sz="2400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 cui affidare la pianificazione e l’implementazione di una </a:t>
            </a:r>
            <a:r>
              <a:rPr lang="it-IT" sz="2400" b="1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Strategia pluriennale    </a:t>
            </a:r>
            <a:r>
              <a:rPr lang="it-IT" sz="2400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finalizzata a: </a:t>
            </a:r>
          </a:p>
          <a:p>
            <a:pPr marL="457200" indent="-457200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</a:pPr>
            <a:r>
              <a:rPr lang="it-IT" sz="2400" b="1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aumentare significativamente il numero di ragazzi e operatori dell’ambito </a:t>
            </a:r>
            <a:r>
              <a:rPr lang="it-IT" sz="2400" b="1" dirty="0" err="1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IeFP</a:t>
            </a:r>
            <a:r>
              <a:rPr lang="it-IT" sz="2400" b="1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che partecipano alle iniziative finanziate dal Programma </a:t>
            </a:r>
            <a:r>
              <a:rPr lang="it-IT" sz="2400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(KA1 - Tirocini e Mobilità all’estero) </a:t>
            </a:r>
          </a:p>
          <a:p>
            <a:pPr marL="457200" indent="-457200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</a:pPr>
            <a:r>
              <a:rPr lang="it-IT" sz="2400" b="1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progettare e sviluppare strumenti e percorsi didattici destinati a ragazzi ed operatori fragili e con minori opportunità </a:t>
            </a:r>
            <a:r>
              <a:rPr lang="it-IT" sz="2400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(KA2 - Partenariati di Cooperazione e Partenariati Strategici)</a:t>
            </a:r>
            <a:endParaRPr lang="it-IT" sz="2400" dirty="0">
              <a:solidFill>
                <a:schemeClr val="accent1">
                  <a:lumMod val="50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it-IT" sz="1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933143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magine 10">
            <a:extLst>
              <a:ext uri="{FF2B5EF4-FFF2-40B4-BE49-F238E27FC236}">
                <a16:creationId xmlns:a16="http://schemas.microsoft.com/office/drawing/2014/main" id="{4B8BEAAB-8E4C-EE6C-33FA-CBF122AF9A7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359426"/>
            <a:ext cx="1943100" cy="457200"/>
          </a:xfrm>
          <a:prstGeom prst="rect">
            <a:avLst/>
          </a:prstGeom>
        </p:spPr>
      </p:pic>
      <p:pic>
        <p:nvPicPr>
          <p:cNvPr id="18" name="Elemento grafico 17">
            <a:extLst>
              <a:ext uri="{FF2B5EF4-FFF2-40B4-BE49-F238E27FC236}">
                <a16:creationId xmlns:a16="http://schemas.microsoft.com/office/drawing/2014/main" id="{0AA99623-34FF-639B-D938-D1C4D62AF46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349469" y="6448676"/>
            <a:ext cx="1505747" cy="302602"/>
          </a:xfrm>
          <a:prstGeom prst="rect">
            <a:avLst/>
          </a:prstGeom>
        </p:spPr>
      </p:pic>
      <p:sp>
        <p:nvSpPr>
          <p:cNvPr id="6" name="Segnaposto testo 6">
            <a:extLst>
              <a:ext uri="{FF2B5EF4-FFF2-40B4-BE49-F238E27FC236}">
                <a16:creationId xmlns:a16="http://schemas.microsoft.com/office/drawing/2014/main" id="{3DD34B9D-A7F7-4CF1-B88B-D7DD78131545}"/>
              </a:ext>
            </a:extLst>
          </p:cNvPr>
          <p:cNvSpPr txBox="1">
            <a:spLocks/>
          </p:cNvSpPr>
          <p:nvPr/>
        </p:nvSpPr>
        <p:spPr>
          <a:xfrm>
            <a:off x="90127" y="589829"/>
            <a:ext cx="10005980" cy="481364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600" b="1" kern="1200">
                <a:solidFill>
                  <a:schemeClr val="bg1"/>
                </a:solidFill>
                <a:latin typeface="Inapp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it-IT" dirty="0"/>
          </a:p>
        </p:txBody>
      </p:sp>
      <p:sp>
        <p:nvSpPr>
          <p:cNvPr id="8" name="Segnaposto testo 6">
            <a:extLst>
              <a:ext uri="{FF2B5EF4-FFF2-40B4-BE49-F238E27FC236}">
                <a16:creationId xmlns:a16="http://schemas.microsoft.com/office/drawing/2014/main" id="{6DE97F63-3C3F-4277-8B79-702DFD5D86B8}"/>
              </a:ext>
            </a:extLst>
          </p:cNvPr>
          <p:cNvSpPr txBox="1">
            <a:spLocks/>
          </p:cNvSpPr>
          <p:nvPr/>
        </p:nvSpPr>
        <p:spPr>
          <a:xfrm>
            <a:off x="0" y="546145"/>
            <a:ext cx="10005980" cy="481364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600" b="1" kern="1200">
                <a:solidFill>
                  <a:schemeClr val="bg1"/>
                </a:solidFill>
                <a:latin typeface="Inapp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ct val="0"/>
              </a:spcBef>
            </a:pPr>
            <a:r>
              <a:rPr lang="it-IT" sz="36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</a:t>
            </a:r>
            <a:r>
              <a:rPr lang="it-IT" sz="3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 Strategia Pluriennale – cosa prevede</a:t>
            </a:r>
          </a:p>
          <a:p>
            <a:endParaRPr lang="it-IT" dirty="0"/>
          </a:p>
        </p:txBody>
      </p:sp>
      <p:sp>
        <p:nvSpPr>
          <p:cNvPr id="9" name="Freccia a pentagono 8">
            <a:extLst>
              <a:ext uri="{FF2B5EF4-FFF2-40B4-BE49-F238E27FC236}">
                <a16:creationId xmlns:a16="http://schemas.microsoft.com/office/drawing/2014/main" id="{B9F3650D-C93B-4C01-B174-47BC7D9941CB}"/>
              </a:ext>
            </a:extLst>
          </p:cNvPr>
          <p:cNvSpPr/>
          <p:nvPr/>
        </p:nvSpPr>
        <p:spPr>
          <a:xfrm>
            <a:off x="1181102" y="2011016"/>
            <a:ext cx="7082365" cy="1011584"/>
          </a:xfrm>
          <a:prstGeom prst="homePlat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it-IT" sz="2800" b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1. Una più efficace e pervasiva strategia di comunicazione</a:t>
            </a:r>
          </a:p>
        </p:txBody>
      </p:sp>
      <p:sp>
        <p:nvSpPr>
          <p:cNvPr id="10" name="Freccia a pentagono 9">
            <a:extLst>
              <a:ext uri="{FF2B5EF4-FFF2-40B4-BE49-F238E27FC236}">
                <a16:creationId xmlns:a16="http://schemas.microsoft.com/office/drawing/2014/main" id="{AD526A9D-E238-4B14-9B07-B8951E62883A}"/>
              </a:ext>
            </a:extLst>
          </p:cNvPr>
          <p:cNvSpPr/>
          <p:nvPr/>
        </p:nvSpPr>
        <p:spPr>
          <a:xfrm>
            <a:off x="1181101" y="3125627"/>
            <a:ext cx="8132231" cy="1011584"/>
          </a:xfrm>
          <a:prstGeom prst="homePlat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it-IT" sz="2800" b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2. Un maggiore dialogo, scambio e collaborazione con esperti (gruppo di Consultazione)</a:t>
            </a:r>
          </a:p>
        </p:txBody>
      </p:sp>
      <p:sp>
        <p:nvSpPr>
          <p:cNvPr id="12" name="Freccia a pentagono 11">
            <a:extLst>
              <a:ext uri="{FF2B5EF4-FFF2-40B4-BE49-F238E27FC236}">
                <a16:creationId xmlns:a16="http://schemas.microsoft.com/office/drawing/2014/main" id="{526B983A-E59D-4353-910C-6BA431171756}"/>
              </a:ext>
            </a:extLst>
          </p:cNvPr>
          <p:cNvSpPr/>
          <p:nvPr/>
        </p:nvSpPr>
        <p:spPr>
          <a:xfrm>
            <a:off x="1181102" y="4240238"/>
            <a:ext cx="9199031" cy="1011584"/>
          </a:xfrm>
          <a:prstGeom prst="homePlat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it-IT" sz="2800" b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3. Una sempre più mirata assistenza tecnica e consulenza</a:t>
            </a:r>
          </a:p>
        </p:txBody>
      </p:sp>
    </p:spTree>
    <p:extLst>
      <p:ext uri="{BB962C8B-B14F-4D97-AF65-F5344CB8AC3E}">
        <p14:creationId xmlns:p14="http://schemas.microsoft.com/office/powerpoint/2010/main" val="400100298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magine 10">
            <a:extLst>
              <a:ext uri="{FF2B5EF4-FFF2-40B4-BE49-F238E27FC236}">
                <a16:creationId xmlns:a16="http://schemas.microsoft.com/office/drawing/2014/main" id="{4B8BEAAB-8E4C-EE6C-33FA-CBF122AF9A7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359426"/>
            <a:ext cx="1943100" cy="457200"/>
          </a:xfrm>
          <a:prstGeom prst="rect">
            <a:avLst/>
          </a:prstGeom>
        </p:spPr>
      </p:pic>
      <p:pic>
        <p:nvPicPr>
          <p:cNvPr id="18" name="Elemento grafico 17">
            <a:extLst>
              <a:ext uri="{FF2B5EF4-FFF2-40B4-BE49-F238E27FC236}">
                <a16:creationId xmlns:a16="http://schemas.microsoft.com/office/drawing/2014/main" id="{0AA99623-34FF-639B-D938-D1C4D62AF46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349469" y="6448676"/>
            <a:ext cx="1505747" cy="302602"/>
          </a:xfrm>
          <a:prstGeom prst="rect">
            <a:avLst/>
          </a:prstGeom>
        </p:spPr>
      </p:pic>
      <p:sp>
        <p:nvSpPr>
          <p:cNvPr id="6" name="Segnaposto testo 6">
            <a:extLst>
              <a:ext uri="{FF2B5EF4-FFF2-40B4-BE49-F238E27FC236}">
                <a16:creationId xmlns:a16="http://schemas.microsoft.com/office/drawing/2014/main" id="{3DD34B9D-A7F7-4CF1-B88B-D7DD78131545}"/>
              </a:ext>
            </a:extLst>
          </p:cNvPr>
          <p:cNvSpPr txBox="1">
            <a:spLocks/>
          </p:cNvSpPr>
          <p:nvPr/>
        </p:nvSpPr>
        <p:spPr>
          <a:xfrm>
            <a:off x="90127" y="589829"/>
            <a:ext cx="10005980" cy="481364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600" b="1" kern="1200">
                <a:solidFill>
                  <a:schemeClr val="bg1"/>
                </a:solidFill>
                <a:latin typeface="Inapp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it-IT" dirty="0"/>
          </a:p>
        </p:txBody>
      </p:sp>
      <p:sp>
        <p:nvSpPr>
          <p:cNvPr id="8" name="Segnaposto testo 6">
            <a:extLst>
              <a:ext uri="{FF2B5EF4-FFF2-40B4-BE49-F238E27FC236}">
                <a16:creationId xmlns:a16="http://schemas.microsoft.com/office/drawing/2014/main" id="{6DE97F63-3C3F-4277-8B79-702DFD5D86B8}"/>
              </a:ext>
            </a:extLst>
          </p:cNvPr>
          <p:cNvSpPr txBox="1">
            <a:spLocks/>
          </p:cNvSpPr>
          <p:nvPr/>
        </p:nvSpPr>
        <p:spPr>
          <a:xfrm>
            <a:off x="0" y="589829"/>
            <a:ext cx="10005980" cy="481364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600" b="1" kern="1200">
                <a:solidFill>
                  <a:schemeClr val="bg1"/>
                </a:solidFill>
                <a:latin typeface="Inapp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ct val="0"/>
              </a:spcBef>
            </a:pPr>
            <a:r>
              <a:rPr lang="it-IT" sz="3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 INAPP - Cosa ci proponiamo di fare - 1</a:t>
            </a:r>
          </a:p>
          <a:p>
            <a:endParaRPr lang="it-IT" dirty="0"/>
          </a:p>
        </p:txBody>
      </p:sp>
      <p:sp>
        <p:nvSpPr>
          <p:cNvPr id="9" name="CasellaDiTesto 8">
            <a:extLst>
              <a:ext uri="{FF2B5EF4-FFF2-40B4-BE49-F238E27FC236}">
                <a16:creationId xmlns:a16="http://schemas.microsoft.com/office/drawing/2014/main" id="{A2C3A869-21BF-4FFB-ACDA-CEC769029BB3}"/>
              </a:ext>
            </a:extLst>
          </p:cNvPr>
          <p:cNvSpPr txBox="1"/>
          <p:nvPr/>
        </p:nvSpPr>
        <p:spPr>
          <a:xfrm>
            <a:off x="1168401" y="1825625"/>
            <a:ext cx="9992802" cy="38525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it-IT" sz="2400" b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1. Una più efficace e pervasiva strategia di comunicazione basata su:</a:t>
            </a:r>
            <a:endParaRPr lang="it-IT" sz="2400" b="1" dirty="0">
              <a:solidFill>
                <a:srgbClr val="FF000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296545" indent="-285750" algn="just">
              <a:spcBef>
                <a:spcPts val="1200"/>
              </a:spcBef>
              <a:buFont typeface="Wingdings" panose="05000000000000000000" pitchFamily="2" charset="2"/>
              <a:buChar char="ü"/>
            </a:pPr>
            <a:r>
              <a:rPr lang="it-IT" sz="2400" b="1" dirty="0">
                <a:solidFill>
                  <a:srgbClr val="003374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iniziative di sensibilizzazione</a:t>
            </a:r>
            <a:endParaRPr lang="it-IT" sz="2400" dirty="0">
              <a:solidFill>
                <a:srgbClr val="003374"/>
              </a:solidFill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marL="296545" indent="-285750" algn="just">
              <a:spcBef>
                <a:spcPts val="1200"/>
              </a:spcBef>
              <a:buFont typeface="Wingdings" panose="05000000000000000000" pitchFamily="2" charset="2"/>
              <a:buChar char="ü"/>
            </a:pPr>
            <a:r>
              <a:rPr lang="it-IT" sz="2400" dirty="0">
                <a:solidFill>
                  <a:srgbClr val="003374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una </a:t>
            </a:r>
            <a:r>
              <a:rPr lang="it-IT" sz="2400" b="1" dirty="0">
                <a:solidFill>
                  <a:srgbClr val="003374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campagna </a:t>
            </a:r>
            <a:r>
              <a:rPr lang="it-IT" sz="2400" dirty="0">
                <a:solidFill>
                  <a:srgbClr val="003374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di comunicazione </a:t>
            </a:r>
            <a:r>
              <a:rPr lang="it-IT" sz="2400" b="1" i="1" dirty="0">
                <a:solidFill>
                  <a:srgbClr val="003374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easy to </a:t>
            </a:r>
            <a:r>
              <a:rPr lang="it-IT" sz="2400" b="1" i="1" dirty="0" err="1">
                <a:solidFill>
                  <a:srgbClr val="003374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read</a:t>
            </a:r>
            <a:r>
              <a:rPr lang="it-IT" sz="2400" b="1" i="1" dirty="0">
                <a:solidFill>
                  <a:srgbClr val="003374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</a:p>
          <a:p>
            <a:pPr marL="296545" indent="-285750" algn="just">
              <a:spcBef>
                <a:spcPts val="1200"/>
              </a:spcBef>
              <a:buFont typeface="Wingdings" panose="05000000000000000000" pitchFamily="2" charset="2"/>
              <a:buChar char="ü"/>
            </a:pPr>
            <a:r>
              <a:rPr lang="it-IT" sz="2400" b="1" dirty="0">
                <a:solidFill>
                  <a:srgbClr val="003374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coinvolgimento</a:t>
            </a:r>
            <a:r>
              <a:rPr lang="it-IT" sz="2400" dirty="0">
                <a:solidFill>
                  <a:srgbClr val="003374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di testimonial ed esperti;</a:t>
            </a:r>
          </a:p>
          <a:p>
            <a:pPr marL="296545" indent="-285750" algn="just">
              <a:spcBef>
                <a:spcPts val="1200"/>
              </a:spcBef>
              <a:buFont typeface="Wingdings" panose="05000000000000000000" pitchFamily="2" charset="2"/>
              <a:buChar char="ü"/>
            </a:pPr>
            <a:r>
              <a:rPr lang="it-IT" sz="2400" b="1" dirty="0">
                <a:solidFill>
                  <a:srgbClr val="003374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giornate informative dedicate </a:t>
            </a:r>
            <a:r>
              <a:rPr lang="it-IT" sz="2400" dirty="0">
                <a:solidFill>
                  <a:srgbClr val="003374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a Inclusione e Diversità</a:t>
            </a:r>
          </a:p>
          <a:p>
            <a:pPr marL="296545" indent="-285750" algn="just">
              <a:spcBef>
                <a:spcPts val="1200"/>
              </a:spcBef>
              <a:buFont typeface="Wingdings" panose="05000000000000000000" pitchFamily="2" charset="2"/>
              <a:buChar char="ü"/>
            </a:pPr>
            <a:r>
              <a:rPr lang="it-IT" sz="2400" b="1" dirty="0">
                <a:solidFill>
                  <a:srgbClr val="003374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organizzazione e partecipazione </a:t>
            </a:r>
            <a:r>
              <a:rPr lang="it-IT" sz="2400" dirty="0">
                <a:solidFill>
                  <a:srgbClr val="003374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alle attività di formazione e cooperazione a livello europeo (LTA/TCA)</a:t>
            </a:r>
          </a:p>
          <a:p>
            <a:pPr marL="296545" indent="-285750" algn="just">
              <a:buFont typeface="Wingdings" panose="05000000000000000000" pitchFamily="2" charset="2"/>
              <a:buChar char="ü"/>
            </a:pPr>
            <a:endParaRPr lang="it-IT" dirty="0">
              <a:solidFill>
                <a:srgbClr val="003374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1417950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magine 10">
            <a:extLst>
              <a:ext uri="{FF2B5EF4-FFF2-40B4-BE49-F238E27FC236}">
                <a16:creationId xmlns:a16="http://schemas.microsoft.com/office/drawing/2014/main" id="{4B8BEAAB-8E4C-EE6C-33FA-CBF122AF9A7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359426"/>
            <a:ext cx="1943100" cy="457200"/>
          </a:xfrm>
          <a:prstGeom prst="rect">
            <a:avLst/>
          </a:prstGeom>
        </p:spPr>
      </p:pic>
      <p:pic>
        <p:nvPicPr>
          <p:cNvPr id="18" name="Elemento grafico 17">
            <a:extLst>
              <a:ext uri="{FF2B5EF4-FFF2-40B4-BE49-F238E27FC236}">
                <a16:creationId xmlns:a16="http://schemas.microsoft.com/office/drawing/2014/main" id="{0AA99623-34FF-639B-D938-D1C4D62AF46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349469" y="6448676"/>
            <a:ext cx="1505747" cy="302602"/>
          </a:xfrm>
          <a:prstGeom prst="rect">
            <a:avLst/>
          </a:prstGeom>
        </p:spPr>
      </p:pic>
      <p:sp>
        <p:nvSpPr>
          <p:cNvPr id="6" name="Segnaposto testo 6">
            <a:extLst>
              <a:ext uri="{FF2B5EF4-FFF2-40B4-BE49-F238E27FC236}">
                <a16:creationId xmlns:a16="http://schemas.microsoft.com/office/drawing/2014/main" id="{3DD34B9D-A7F7-4CF1-B88B-D7DD78131545}"/>
              </a:ext>
            </a:extLst>
          </p:cNvPr>
          <p:cNvSpPr txBox="1">
            <a:spLocks/>
          </p:cNvSpPr>
          <p:nvPr/>
        </p:nvSpPr>
        <p:spPr>
          <a:xfrm>
            <a:off x="90127" y="589829"/>
            <a:ext cx="10005980" cy="481364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600" b="1" kern="1200">
                <a:solidFill>
                  <a:schemeClr val="bg1"/>
                </a:solidFill>
                <a:latin typeface="Inapp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it-IT" dirty="0"/>
          </a:p>
        </p:txBody>
      </p:sp>
      <p:sp>
        <p:nvSpPr>
          <p:cNvPr id="8" name="Segnaposto testo 6">
            <a:extLst>
              <a:ext uri="{FF2B5EF4-FFF2-40B4-BE49-F238E27FC236}">
                <a16:creationId xmlns:a16="http://schemas.microsoft.com/office/drawing/2014/main" id="{6DE97F63-3C3F-4277-8B79-702DFD5D86B8}"/>
              </a:ext>
            </a:extLst>
          </p:cNvPr>
          <p:cNvSpPr txBox="1">
            <a:spLocks/>
          </p:cNvSpPr>
          <p:nvPr/>
        </p:nvSpPr>
        <p:spPr>
          <a:xfrm>
            <a:off x="0" y="600169"/>
            <a:ext cx="10005980" cy="481364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600" b="1" kern="1200">
                <a:solidFill>
                  <a:schemeClr val="bg1"/>
                </a:solidFill>
                <a:latin typeface="Inapp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ct val="0"/>
              </a:spcBef>
            </a:pPr>
            <a:r>
              <a:rPr lang="it-IT" sz="3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 INAPP - Cosa ci proponiamo di fare - 2</a:t>
            </a:r>
          </a:p>
          <a:p>
            <a:endParaRPr lang="it-IT" dirty="0"/>
          </a:p>
        </p:txBody>
      </p:sp>
      <p:sp>
        <p:nvSpPr>
          <p:cNvPr id="9" name="Segnaposto testo 8">
            <a:extLst>
              <a:ext uri="{FF2B5EF4-FFF2-40B4-BE49-F238E27FC236}">
                <a16:creationId xmlns:a16="http://schemas.microsoft.com/office/drawing/2014/main" id="{2F4B6C76-AACB-46F2-A1A5-7AF808EE65BF}"/>
              </a:ext>
            </a:extLst>
          </p:cNvPr>
          <p:cNvSpPr txBox="1">
            <a:spLocks noGrp="1"/>
          </p:cNvSpPr>
          <p:nvPr>
            <p:ph type="body" sz="quarter" idx="10"/>
          </p:nvPr>
        </p:nvSpPr>
        <p:spPr>
          <a:xfrm>
            <a:off x="1296988" y="1524000"/>
            <a:ext cx="9559925" cy="41112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it-IT" sz="2400" b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2. Un maggiore dialogo, scambio e collaborazione con esperti (gruppo di Consultazione) </a:t>
            </a:r>
            <a:r>
              <a:rPr lang="it-IT" sz="2400" b="1" dirty="0">
                <a:solidFill>
                  <a:srgbClr val="FF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che coinvolga</a:t>
            </a:r>
            <a:r>
              <a:rPr lang="it-IT" sz="2400" b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:</a:t>
            </a:r>
          </a:p>
          <a:p>
            <a:pPr marL="296545" indent="-285750" algn="just"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it-IT" sz="2400" dirty="0">
                <a:solidFill>
                  <a:srgbClr val="003374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Le </a:t>
            </a:r>
            <a:r>
              <a:rPr lang="it-IT" sz="2400" b="1" dirty="0">
                <a:solidFill>
                  <a:srgbClr val="003374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organizzazioni beneficiarie  </a:t>
            </a:r>
            <a:r>
              <a:rPr lang="it-IT" sz="2400" dirty="0">
                <a:solidFill>
                  <a:srgbClr val="003374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che lavorano con persone con minori opportunità </a:t>
            </a:r>
          </a:p>
          <a:p>
            <a:pPr marL="296545" indent="-285750" algn="just"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it-IT" sz="2400" dirty="0">
                <a:solidFill>
                  <a:srgbClr val="003374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gli </a:t>
            </a:r>
            <a:r>
              <a:rPr lang="it-IT" sz="2400" b="1" dirty="0" err="1">
                <a:solidFill>
                  <a:srgbClr val="003374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Inclusion</a:t>
            </a:r>
            <a:r>
              <a:rPr lang="it-IT" sz="2400" b="1" dirty="0">
                <a:solidFill>
                  <a:srgbClr val="003374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Officer di tutte le agenzie </a:t>
            </a:r>
            <a:r>
              <a:rPr lang="it-IT" sz="2400" dirty="0">
                <a:solidFill>
                  <a:srgbClr val="003374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nazionali Erasmus+ (Inapp, Indire e AIG)</a:t>
            </a:r>
          </a:p>
          <a:p>
            <a:pPr marL="296545" indent="-285750" algn="just"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it-IT" sz="2400" b="1" dirty="0">
                <a:solidFill>
                  <a:srgbClr val="003374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Il dipartimento INAPP </a:t>
            </a:r>
            <a:r>
              <a:rPr lang="it-IT" sz="2400" dirty="0">
                <a:solidFill>
                  <a:srgbClr val="003374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che si vanta una pluridecennale esperienza su queste tematiche</a:t>
            </a:r>
          </a:p>
          <a:p>
            <a:pPr marL="296545" indent="-285750" algn="just">
              <a:buFont typeface="Wingdings" panose="05000000000000000000" pitchFamily="2" charset="2"/>
              <a:buChar char="ü"/>
            </a:pPr>
            <a:endParaRPr lang="it-IT" dirty="0">
              <a:solidFill>
                <a:srgbClr val="003374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0816556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magine 10">
            <a:extLst>
              <a:ext uri="{FF2B5EF4-FFF2-40B4-BE49-F238E27FC236}">
                <a16:creationId xmlns:a16="http://schemas.microsoft.com/office/drawing/2014/main" id="{4B8BEAAB-8E4C-EE6C-33FA-CBF122AF9A7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359426"/>
            <a:ext cx="1943100" cy="457200"/>
          </a:xfrm>
          <a:prstGeom prst="rect">
            <a:avLst/>
          </a:prstGeom>
        </p:spPr>
      </p:pic>
      <p:pic>
        <p:nvPicPr>
          <p:cNvPr id="18" name="Elemento grafico 17">
            <a:extLst>
              <a:ext uri="{FF2B5EF4-FFF2-40B4-BE49-F238E27FC236}">
                <a16:creationId xmlns:a16="http://schemas.microsoft.com/office/drawing/2014/main" id="{0AA99623-34FF-639B-D938-D1C4D62AF46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349469" y="6448676"/>
            <a:ext cx="1505747" cy="302602"/>
          </a:xfrm>
          <a:prstGeom prst="rect">
            <a:avLst/>
          </a:prstGeom>
        </p:spPr>
      </p:pic>
      <p:sp>
        <p:nvSpPr>
          <p:cNvPr id="6" name="Segnaposto testo 6">
            <a:extLst>
              <a:ext uri="{FF2B5EF4-FFF2-40B4-BE49-F238E27FC236}">
                <a16:creationId xmlns:a16="http://schemas.microsoft.com/office/drawing/2014/main" id="{3DD34B9D-A7F7-4CF1-B88B-D7DD78131545}"/>
              </a:ext>
            </a:extLst>
          </p:cNvPr>
          <p:cNvSpPr txBox="1">
            <a:spLocks/>
          </p:cNvSpPr>
          <p:nvPr/>
        </p:nvSpPr>
        <p:spPr>
          <a:xfrm>
            <a:off x="90127" y="589829"/>
            <a:ext cx="10005980" cy="481364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600" b="1" kern="1200">
                <a:solidFill>
                  <a:schemeClr val="bg1"/>
                </a:solidFill>
                <a:latin typeface="Inapp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it-IT" dirty="0"/>
          </a:p>
        </p:txBody>
      </p:sp>
      <p:sp>
        <p:nvSpPr>
          <p:cNvPr id="8" name="Segnaposto testo 6">
            <a:extLst>
              <a:ext uri="{FF2B5EF4-FFF2-40B4-BE49-F238E27FC236}">
                <a16:creationId xmlns:a16="http://schemas.microsoft.com/office/drawing/2014/main" id="{6DE97F63-3C3F-4277-8B79-702DFD5D86B8}"/>
              </a:ext>
            </a:extLst>
          </p:cNvPr>
          <p:cNvSpPr txBox="1">
            <a:spLocks/>
          </p:cNvSpPr>
          <p:nvPr/>
        </p:nvSpPr>
        <p:spPr>
          <a:xfrm>
            <a:off x="0" y="589829"/>
            <a:ext cx="10005980" cy="481364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600" b="1" kern="1200">
                <a:solidFill>
                  <a:schemeClr val="bg1"/>
                </a:solidFill>
                <a:latin typeface="Inapp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ct val="0"/>
              </a:spcBef>
            </a:pPr>
            <a:r>
              <a:rPr lang="it-IT" sz="3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 INAPP - Cosa ci proponiamo di fare - 3</a:t>
            </a:r>
          </a:p>
          <a:p>
            <a:endParaRPr lang="it-IT" dirty="0"/>
          </a:p>
        </p:txBody>
      </p:sp>
      <p:sp>
        <p:nvSpPr>
          <p:cNvPr id="9" name="CasellaDiTesto 8">
            <a:extLst>
              <a:ext uri="{FF2B5EF4-FFF2-40B4-BE49-F238E27FC236}">
                <a16:creationId xmlns:a16="http://schemas.microsoft.com/office/drawing/2014/main" id="{272FC7D9-C625-428E-ABDB-637F0A2A2895}"/>
              </a:ext>
            </a:extLst>
          </p:cNvPr>
          <p:cNvSpPr txBox="1"/>
          <p:nvPr/>
        </p:nvSpPr>
        <p:spPr>
          <a:xfrm>
            <a:off x="1159933" y="2003280"/>
            <a:ext cx="10193867" cy="280608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it-IT" sz="2400" b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3. Una sempre più mirata assistenza tecnica e consulenza per garantire</a:t>
            </a:r>
            <a:r>
              <a:rPr lang="it-IT" sz="2400" b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:</a:t>
            </a:r>
          </a:p>
          <a:p>
            <a:pPr marL="296545" indent="-285750" algn="just">
              <a:spcBef>
                <a:spcPts val="1200"/>
              </a:spcBef>
              <a:buFont typeface="Wingdings" panose="05000000000000000000" pitchFamily="2" charset="2"/>
              <a:buChar char="ü"/>
            </a:pPr>
            <a:r>
              <a:rPr lang="it-IT" sz="2400" dirty="0">
                <a:solidFill>
                  <a:srgbClr val="003374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Il </a:t>
            </a:r>
            <a:r>
              <a:rPr lang="it-IT" sz="2400" b="1" dirty="0">
                <a:solidFill>
                  <a:srgbClr val="003374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sostegno</a:t>
            </a:r>
            <a:r>
              <a:rPr lang="it-IT" sz="2400" dirty="0">
                <a:solidFill>
                  <a:srgbClr val="003374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ai </a:t>
            </a:r>
            <a:r>
              <a:rPr lang="it-IT" sz="2400" b="1" dirty="0">
                <a:solidFill>
                  <a:srgbClr val="003374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beneficiari</a:t>
            </a:r>
            <a:r>
              <a:rPr lang="it-IT" sz="2400" dirty="0">
                <a:solidFill>
                  <a:srgbClr val="003374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sia in fase di progettazione che durante il ciclo di vita del progetto</a:t>
            </a:r>
          </a:p>
          <a:p>
            <a:pPr marL="296545" indent="-285750" algn="just">
              <a:spcBef>
                <a:spcPts val="1200"/>
              </a:spcBef>
              <a:buFont typeface="Wingdings" panose="05000000000000000000" pitchFamily="2" charset="2"/>
              <a:buChar char="ü"/>
            </a:pPr>
            <a:r>
              <a:rPr lang="it-IT" sz="2400" dirty="0">
                <a:solidFill>
                  <a:srgbClr val="003374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La </a:t>
            </a:r>
            <a:r>
              <a:rPr lang="it-IT" sz="2400" b="1" dirty="0">
                <a:solidFill>
                  <a:srgbClr val="003374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valutazione dell’efficacia </a:t>
            </a:r>
            <a:r>
              <a:rPr lang="it-IT" sz="2400" dirty="0">
                <a:solidFill>
                  <a:srgbClr val="003374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della Strategia di Inclusione e Diversità</a:t>
            </a:r>
          </a:p>
          <a:p>
            <a:pPr marL="296545" indent="-285750" algn="just">
              <a:spcBef>
                <a:spcPts val="1200"/>
              </a:spcBef>
              <a:buFont typeface="Wingdings" panose="05000000000000000000" pitchFamily="2" charset="2"/>
              <a:buChar char="ü"/>
            </a:pPr>
            <a:r>
              <a:rPr lang="it-IT" sz="2400" dirty="0">
                <a:solidFill>
                  <a:srgbClr val="003374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La </a:t>
            </a:r>
            <a:r>
              <a:rPr lang="it-IT" sz="2400" b="1" dirty="0">
                <a:solidFill>
                  <a:srgbClr val="003374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raccolta di criticità </a:t>
            </a:r>
            <a:r>
              <a:rPr lang="it-IT" sz="2400" dirty="0">
                <a:solidFill>
                  <a:srgbClr val="003374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nella struttura e negli strumenti del Programma dedicati</a:t>
            </a:r>
            <a:endParaRPr lang="it-IT" sz="2400" dirty="0">
              <a:solidFill>
                <a:srgbClr val="003374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96545" indent="-285750" algn="just">
              <a:buFont typeface="Wingdings" panose="05000000000000000000" pitchFamily="2" charset="2"/>
              <a:buChar char="ü"/>
            </a:pPr>
            <a:endParaRPr lang="it-IT" dirty="0">
              <a:solidFill>
                <a:srgbClr val="003374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798539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31975" y="627305"/>
            <a:ext cx="10101019" cy="986151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it-IT" sz="31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napp" pitchFamily="2" charset="0"/>
                <a:ea typeface="+mn-ea"/>
                <a:cs typeface="+mn-cs"/>
              </a:rPr>
              <a:t>Cosa lo staff dell’AN può fare per voi</a:t>
            </a:r>
            <a:br>
              <a:rPr lang="it-IT" sz="31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napp" pitchFamily="2" charset="0"/>
                <a:ea typeface="+mn-ea"/>
                <a:cs typeface="+mn-cs"/>
              </a:rPr>
            </a:br>
            <a:br>
              <a:rPr lang="it-IT" sz="31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napp" pitchFamily="2" charset="0"/>
                <a:ea typeface="+mn-ea"/>
                <a:cs typeface="+mn-cs"/>
              </a:rPr>
            </a:br>
            <a:endParaRPr lang="it-IT" sz="31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Inapp" pitchFamily="2" charset="0"/>
              <a:ea typeface="+mn-ea"/>
              <a:cs typeface="+mn-cs"/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2084283" y="2506662"/>
            <a:ext cx="7886700" cy="4351338"/>
          </a:xfrm>
        </p:spPr>
        <p:txBody>
          <a:bodyPr>
            <a:normAutofit/>
          </a:bodyPr>
          <a:lstStyle/>
          <a:p>
            <a:pPr algn="l"/>
            <a:endParaRPr lang="it-IT" sz="1800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endParaRPr lang="it-IT" sz="1800" dirty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>
          <a:xfrm>
            <a:off x="7827524" y="6356352"/>
            <a:ext cx="2013626" cy="365125"/>
          </a:xfrm>
        </p:spPr>
        <p:txBody>
          <a:bodyPr/>
          <a:lstStyle/>
          <a:p>
            <a:fld id="{A5304373-AFAB-43E1-A3A8-66C4C74FD4AC}" type="slidenum">
              <a:rPr lang="it-IT" smtClean="0"/>
              <a:pPr/>
              <a:t>18</a:t>
            </a:fld>
            <a:endParaRPr lang="it-IT"/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E9D21BB1-E661-C213-A5BA-BAA7C92214F1}"/>
              </a:ext>
            </a:extLst>
          </p:cNvPr>
          <p:cNvSpPr txBox="1"/>
          <p:nvPr/>
        </p:nvSpPr>
        <p:spPr>
          <a:xfrm>
            <a:off x="701488" y="1427939"/>
            <a:ext cx="10652289" cy="498598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96545" indent="-285750" algn="just">
              <a:spcBef>
                <a:spcPts val="1200"/>
              </a:spcBef>
              <a:buFont typeface="Wingdings" panose="05000000000000000000" pitchFamily="2" charset="2"/>
              <a:buChar char="ü"/>
            </a:pPr>
            <a:r>
              <a:rPr lang="it-IT" sz="2400" dirty="0">
                <a:solidFill>
                  <a:srgbClr val="003374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Supporto consulenziale </a:t>
            </a:r>
            <a:r>
              <a:rPr lang="it-IT" sz="2400" b="1" dirty="0">
                <a:solidFill>
                  <a:srgbClr val="003374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in fase di progettazione e per meglio conoscere e comprendere gli aspetti che danno valore aggiunto ad una proposta (azioni concrete ed indicatori misurabili)</a:t>
            </a:r>
          </a:p>
          <a:p>
            <a:pPr marL="296545" indent="-285750" algn="just">
              <a:spcBef>
                <a:spcPts val="1200"/>
              </a:spcBef>
              <a:buFont typeface="Wingdings" panose="05000000000000000000" pitchFamily="2" charset="2"/>
              <a:buChar char="ü"/>
            </a:pPr>
            <a:r>
              <a:rPr lang="it-IT" sz="2400" dirty="0">
                <a:solidFill>
                  <a:srgbClr val="003374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Supporto consulenziale per il corretto </a:t>
            </a:r>
            <a:r>
              <a:rPr lang="it-IT" sz="2400" b="1" dirty="0">
                <a:solidFill>
                  <a:srgbClr val="003374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utilizzo dei fondi aggiuntivi (quali spese ammissibili e come giustificarle)</a:t>
            </a:r>
          </a:p>
          <a:p>
            <a:pPr marL="296545" indent="-285750" algn="just">
              <a:spcBef>
                <a:spcPts val="1200"/>
              </a:spcBef>
              <a:buFont typeface="Wingdings" panose="05000000000000000000" pitchFamily="2" charset="2"/>
              <a:buChar char="ü"/>
            </a:pPr>
            <a:r>
              <a:rPr lang="it-IT" sz="2400" dirty="0">
                <a:solidFill>
                  <a:srgbClr val="003374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Supporto consulenziale</a:t>
            </a:r>
            <a:r>
              <a:rPr lang="it-IT" sz="2400" b="1" dirty="0">
                <a:solidFill>
                  <a:srgbClr val="003374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durante il ciclo di vita del progetto per garantire il raggiungimento degli obiettivi e dei risultati attesi anche in una logica di miglioramento continuo (nessuna modifica che comporti un ridimensionamento degli obiettivi su I&amp;D)</a:t>
            </a:r>
          </a:p>
          <a:p>
            <a:pPr marL="296545" indent="-285750" algn="just">
              <a:spcBef>
                <a:spcPts val="1200"/>
              </a:spcBef>
              <a:buFont typeface="Wingdings" panose="05000000000000000000" pitchFamily="2" charset="2"/>
              <a:buChar char="ü"/>
            </a:pPr>
            <a:r>
              <a:rPr lang="it-IT" sz="2400" b="1" dirty="0">
                <a:solidFill>
                  <a:srgbClr val="003374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Follow up e controllo </a:t>
            </a:r>
            <a:r>
              <a:rPr lang="it-IT" sz="2400" dirty="0">
                <a:solidFill>
                  <a:srgbClr val="003374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nella realizzazione dei progetti per rimuovere ostacoli o criticità in corso d’opera </a:t>
            </a:r>
            <a:r>
              <a:rPr lang="it-IT" sz="2400" b="1" dirty="0">
                <a:solidFill>
                  <a:srgbClr val="003374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(suggerimenti per assicurare il raggiungimento di obiettivi e risultati attesi)</a:t>
            </a:r>
          </a:p>
        </p:txBody>
      </p:sp>
    </p:spTree>
    <p:extLst>
      <p:ext uri="{BB962C8B-B14F-4D97-AF65-F5344CB8AC3E}">
        <p14:creationId xmlns:p14="http://schemas.microsoft.com/office/powerpoint/2010/main" val="143903700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magine 10">
            <a:extLst>
              <a:ext uri="{FF2B5EF4-FFF2-40B4-BE49-F238E27FC236}">
                <a16:creationId xmlns:a16="http://schemas.microsoft.com/office/drawing/2014/main" id="{4B8BEAAB-8E4C-EE6C-33FA-CBF122AF9A7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359426"/>
            <a:ext cx="1943100" cy="457200"/>
          </a:xfrm>
          <a:prstGeom prst="rect">
            <a:avLst/>
          </a:prstGeom>
        </p:spPr>
      </p:pic>
      <p:pic>
        <p:nvPicPr>
          <p:cNvPr id="18" name="Elemento grafico 17">
            <a:extLst>
              <a:ext uri="{FF2B5EF4-FFF2-40B4-BE49-F238E27FC236}">
                <a16:creationId xmlns:a16="http://schemas.microsoft.com/office/drawing/2014/main" id="{0AA99623-34FF-639B-D938-D1C4D62AF46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349469" y="6448676"/>
            <a:ext cx="1505747" cy="302602"/>
          </a:xfrm>
          <a:prstGeom prst="rect">
            <a:avLst/>
          </a:prstGeom>
        </p:spPr>
      </p:pic>
      <p:sp>
        <p:nvSpPr>
          <p:cNvPr id="6" name="Segnaposto testo 6">
            <a:extLst>
              <a:ext uri="{FF2B5EF4-FFF2-40B4-BE49-F238E27FC236}">
                <a16:creationId xmlns:a16="http://schemas.microsoft.com/office/drawing/2014/main" id="{3DD34B9D-A7F7-4CF1-B88B-D7DD78131545}"/>
              </a:ext>
            </a:extLst>
          </p:cNvPr>
          <p:cNvSpPr txBox="1">
            <a:spLocks/>
          </p:cNvSpPr>
          <p:nvPr/>
        </p:nvSpPr>
        <p:spPr>
          <a:xfrm>
            <a:off x="90127" y="589829"/>
            <a:ext cx="10005980" cy="481364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600" b="1" kern="1200">
                <a:solidFill>
                  <a:schemeClr val="bg1"/>
                </a:solidFill>
                <a:latin typeface="Inapp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it-IT" dirty="0"/>
          </a:p>
        </p:txBody>
      </p:sp>
      <p:sp>
        <p:nvSpPr>
          <p:cNvPr id="8" name="Segnaposto testo 6">
            <a:extLst>
              <a:ext uri="{FF2B5EF4-FFF2-40B4-BE49-F238E27FC236}">
                <a16:creationId xmlns:a16="http://schemas.microsoft.com/office/drawing/2014/main" id="{F18C2491-7082-49D8-910D-50D018FF8328}"/>
              </a:ext>
            </a:extLst>
          </p:cNvPr>
          <p:cNvSpPr txBox="1">
            <a:spLocks/>
          </p:cNvSpPr>
          <p:nvPr/>
        </p:nvSpPr>
        <p:spPr>
          <a:xfrm>
            <a:off x="363504" y="632903"/>
            <a:ext cx="10005980" cy="481364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600" b="1" kern="1200">
                <a:solidFill>
                  <a:schemeClr val="bg1"/>
                </a:solidFill>
                <a:latin typeface="Inapp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sz="3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Cosa devono sapere gli </a:t>
            </a:r>
            <a:r>
              <a:rPr lang="it-IT" sz="31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applicant</a:t>
            </a:r>
            <a:endParaRPr lang="it-IT" sz="31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Segnaposto contenuto 2">
            <a:extLst>
              <a:ext uri="{FF2B5EF4-FFF2-40B4-BE49-F238E27FC236}">
                <a16:creationId xmlns:a16="http://schemas.microsoft.com/office/drawing/2014/main" id="{04358F37-B420-4800-B1BB-1346C9B2299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971550" y="1413581"/>
            <a:ext cx="9559925" cy="4503738"/>
          </a:xfrm>
        </p:spPr>
        <p:txBody>
          <a:bodyPr>
            <a:normAutofit fontScale="850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it-IT" sz="2800" b="1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Roberta Grisoni</a:t>
            </a:r>
            <a:endParaRPr kumimoji="0" lang="it-IT" sz="2800" b="1" i="1" u="none" strike="noStrike" kern="1200" cap="none" spc="0" normalizeH="0" baseline="0" noProof="0" dirty="0">
              <a:ln>
                <a:noFill/>
              </a:ln>
              <a:solidFill>
                <a:srgbClr val="38A748"/>
              </a:solidFill>
              <a:effectLst/>
              <a:uLnTx/>
              <a:uFillTx/>
              <a:latin typeface="Cambria" panose="02040503050406030204" pitchFamily="18" charset="0"/>
              <a:ea typeface="+mn-ea"/>
              <a:cs typeface="+mn-cs"/>
            </a:endParaRPr>
          </a:p>
          <a:p>
            <a:pPr marL="342900" indent="-342900">
              <a:buFont typeface="+mj-lt"/>
              <a:buAutoNum type="arabicPeriod"/>
            </a:pPr>
            <a:r>
              <a:rPr lang="it-IT" b="1" dirty="0">
                <a:solidFill>
                  <a:srgbClr val="003374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Le organizzazioni sono invitate ad affrontare l'inclusione e la diversità in modo funzionale alle loro esigenze e a quelle della loro comunità </a:t>
            </a:r>
            <a:r>
              <a:rPr lang="it-IT" dirty="0">
                <a:solidFill>
                  <a:srgbClr val="003374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attraverso: sessioni di formazione, esperienze di </a:t>
            </a:r>
            <a:r>
              <a:rPr lang="it-IT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apprendimento tra pari e opportunità di affiancamento lavorativo. </a:t>
            </a:r>
          </a:p>
          <a:p>
            <a:pPr marL="342900" indent="-342900">
              <a:buFont typeface="+mj-lt"/>
              <a:buAutoNum type="arabicPeriod"/>
            </a:pPr>
            <a:endParaRPr lang="it-IT" dirty="0">
              <a:solidFill>
                <a:srgbClr val="003374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it-IT" dirty="0">
                <a:solidFill>
                  <a:srgbClr val="003374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Il Programma offre un forte </a:t>
            </a:r>
            <a:r>
              <a:rPr lang="it-IT" b="1" dirty="0">
                <a:solidFill>
                  <a:srgbClr val="003374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sostegno ai partecipanti con minori opportunità</a:t>
            </a:r>
            <a:r>
              <a:rPr lang="it-IT" dirty="0">
                <a:solidFill>
                  <a:srgbClr val="003374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per contribuire ad </a:t>
            </a:r>
            <a:r>
              <a:rPr lang="it-IT" b="1" dirty="0">
                <a:solidFill>
                  <a:srgbClr val="003374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eliminare gli ostacoli </a:t>
            </a:r>
            <a:r>
              <a:rPr lang="it-IT" dirty="0">
                <a:solidFill>
                  <a:srgbClr val="003374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ne impediscono la piena partecipazione ai programmi. </a:t>
            </a:r>
          </a:p>
          <a:p>
            <a:pPr marL="342900" indent="-342900">
              <a:buFont typeface="+mj-lt"/>
              <a:buAutoNum type="arabicPeriod"/>
            </a:pPr>
            <a:endParaRPr lang="it-IT" dirty="0">
              <a:solidFill>
                <a:srgbClr val="003374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it-IT" b="1" dirty="0">
                <a:solidFill>
                  <a:srgbClr val="003374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L'inclusione e la diversità come criteri di selezione delle domande di finanziamento e di assegnazione del sostegno finanziario (es: </a:t>
            </a:r>
            <a:r>
              <a:rPr lang="it-IT" dirty="0">
                <a:solidFill>
                  <a:srgbClr val="003374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sono considerati prioritari i progetti di qualità che affrontano l'inclusione e la diversità e che coinvolgono partecipanti con minori opportunità) </a:t>
            </a:r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6276207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egnaposto testo 6">
            <a:extLst>
              <a:ext uri="{FF2B5EF4-FFF2-40B4-BE49-F238E27FC236}">
                <a16:creationId xmlns:a16="http://schemas.microsoft.com/office/drawing/2014/main" id="{90AD0838-28D9-2D2A-160B-066D5A6BD27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0" y="1247562"/>
            <a:ext cx="10005980" cy="481364"/>
          </a:xfrm>
        </p:spPr>
        <p:txBody>
          <a:bodyPr/>
          <a:lstStyle/>
          <a:p>
            <a:r>
              <a:rPr lang="it-IT" sz="36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Le parole sono importanti: inclusione e diversità</a:t>
            </a:r>
            <a:endParaRPr lang="it-IT" sz="3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it-IT" dirty="0"/>
          </a:p>
        </p:txBody>
      </p:sp>
      <p:pic>
        <p:nvPicPr>
          <p:cNvPr id="11" name="Immagine 10">
            <a:extLst>
              <a:ext uri="{FF2B5EF4-FFF2-40B4-BE49-F238E27FC236}">
                <a16:creationId xmlns:a16="http://schemas.microsoft.com/office/drawing/2014/main" id="{4B8BEAAB-8E4C-EE6C-33FA-CBF122AF9A7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359426"/>
            <a:ext cx="1943100" cy="457200"/>
          </a:xfrm>
          <a:prstGeom prst="rect">
            <a:avLst/>
          </a:prstGeom>
        </p:spPr>
      </p:pic>
      <p:pic>
        <p:nvPicPr>
          <p:cNvPr id="18" name="Elemento grafico 17">
            <a:extLst>
              <a:ext uri="{FF2B5EF4-FFF2-40B4-BE49-F238E27FC236}">
                <a16:creationId xmlns:a16="http://schemas.microsoft.com/office/drawing/2014/main" id="{0AA99623-34FF-639B-D938-D1C4D62AF46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349469" y="6448676"/>
            <a:ext cx="1505747" cy="302602"/>
          </a:xfrm>
          <a:prstGeom prst="rect">
            <a:avLst/>
          </a:prstGeom>
        </p:spPr>
      </p:pic>
      <p:sp>
        <p:nvSpPr>
          <p:cNvPr id="6" name="Segnaposto testo 6">
            <a:extLst>
              <a:ext uri="{FF2B5EF4-FFF2-40B4-BE49-F238E27FC236}">
                <a16:creationId xmlns:a16="http://schemas.microsoft.com/office/drawing/2014/main" id="{3DD34B9D-A7F7-4CF1-B88B-D7DD78131545}"/>
              </a:ext>
            </a:extLst>
          </p:cNvPr>
          <p:cNvSpPr txBox="1">
            <a:spLocks/>
          </p:cNvSpPr>
          <p:nvPr/>
        </p:nvSpPr>
        <p:spPr>
          <a:xfrm>
            <a:off x="90127" y="589829"/>
            <a:ext cx="10005980" cy="481364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600" b="1" kern="1200">
                <a:solidFill>
                  <a:schemeClr val="bg1"/>
                </a:solidFill>
                <a:latin typeface="Inapp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Base Legale</a:t>
            </a:r>
          </a:p>
          <a:p>
            <a:endParaRPr lang="it-IT" dirty="0"/>
          </a:p>
        </p:txBody>
      </p:sp>
      <p:sp>
        <p:nvSpPr>
          <p:cNvPr id="4" name="Segnaposto testo 2">
            <a:extLst>
              <a:ext uri="{FF2B5EF4-FFF2-40B4-BE49-F238E27FC236}">
                <a16:creationId xmlns:a16="http://schemas.microsoft.com/office/drawing/2014/main" id="{625DC89C-CD3D-0C90-F071-29A9B39E958B}"/>
              </a:ext>
            </a:extLst>
          </p:cNvPr>
          <p:cNvSpPr txBox="1"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it-IT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ts val="600"/>
              </a:spcBef>
              <a:defRPr/>
            </a:pPr>
            <a:r>
              <a:rPr lang="it-IT" sz="2400" b="1" dirty="0">
                <a:solidFill>
                  <a:srgbClr val="003374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Regolamento (UE) n. 2021/817</a:t>
            </a:r>
          </a:p>
          <a:p>
            <a:pPr algn="ctr">
              <a:spcBef>
                <a:spcPts val="600"/>
              </a:spcBef>
              <a:defRPr/>
            </a:pPr>
            <a:r>
              <a:rPr lang="it-IT" sz="2400" dirty="0">
                <a:solidFill>
                  <a:srgbClr val="003374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del Parlamento europeo e del Consiglio del 20/05/21 che istituisce  </a:t>
            </a:r>
          </a:p>
          <a:p>
            <a:pPr algn="ctr">
              <a:spcBef>
                <a:spcPts val="600"/>
              </a:spcBef>
              <a:defRPr/>
            </a:pPr>
            <a:r>
              <a:rPr lang="it-IT" sz="2400" b="1" dirty="0">
                <a:solidFill>
                  <a:srgbClr val="003374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Erasmus+: il programma dell’Unione per l’istruzione, </a:t>
            </a:r>
          </a:p>
          <a:p>
            <a:pPr algn="ctr">
              <a:spcBef>
                <a:spcPts val="600"/>
              </a:spcBef>
              <a:defRPr/>
            </a:pPr>
            <a:r>
              <a:rPr lang="it-IT" sz="2400" b="1" dirty="0">
                <a:solidFill>
                  <a:srgbClr val="003374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la formazione, la gioventù e lo sport</a:t>
            </a:r>
          </a:p>
          <a:p>
            <a:pPr algn="ctr">
              <a:lnSpc>
                <a:spcPct val="150000"/>
              </a:lnSpc>
              <a:spcBef>
                <a:spcPts val="600"/>
              </a:spcBef>
              <a:defRPr/>
            </a:pPr>
            <a:endParaRPr lang="it-IT" sz="800" b="1" dirty="0">
              <a:solidFill>
                <a:srgbClr val="003374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ctr">
              <a:lnSpc>
                <a:spcPct val="150000"/>
              </a:lnSpc>
              <a:spcBef>
                <a:spcPts val="600"/>
              </a:spcBef>
              <a:defRPr/>
            </a:pPr>
            <a:r>
              <a:rPr lang="it-IT" sz="2000" b="1" i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Il Programma si propone di </a:t>
            </a:r>
            <a:r>
              <a:rPr lang="it-IT" sz="1800" dirty="0">
                <a:latin typeface="Aptos" panose="020B00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 </a:t>
            </a:r>
            <a:r>
              <a:rPr lang="it-IT" sz="2000" b="1" i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assicurare il pieno rispetto del diritto alla parità tra donne e uomini e del diritto alla non discriminazione fondata sul sesso, la razza o l’origine etnica, la religione o le convinzioni personali, la disabilità, l’età o l’orientamento sessuale</a:t>
            </a:r>
          </a:p>
        </p:txBody>
      </p:sp>
    </p:spTree>
    <p:extLst>
      <p:ext uri="{BB962C8B-B14F-4D97-AF65-F5344CB8AC3E}">
        <p14:creationId xmlns:p14="http://schemas.microsoft.com/office/powerpoint/2010/main" val="178378096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3">
            <a:extLst>
              <a:ext uri="{FF2B5EF4-FFF2-40B4-BE49-F238E27FC236}">
                <a16:creationId xmlns:a16="http://schemas.microsoft.com/office/drawing/2014/main" id="{5D318828-E4CD-AFE9-1B18-728A7626654A}"/>
              </a:ext>
            </a:extLst>
          </p:cNvPr>
          <p:cNvSpPr txBox="1">
            <a:spLocks/>
          </p:cNvSpPr>
          <p:nvPr/>
        </p:nvSpPr>
        <p:spPr>
          <a:xfrm>
            <a:off x="2152650" y="291090"/>
            <a:ext cx="7886699" cy="932688"/>
          </a:xfrm>
          <a:prstGeom prst="rect">
            <a:avLst/>
          </a:prstGeom>
        </p:spPr>
        <p:txBody>
          <a:bodyPr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>
              <a:lnSpc>
                <a:spcPct val="107000"/>
              </a:lnSpc>
              <a:spcAft>
                <a:spcPts val="800"/>
              </a:spcAft>
            </a:pPr>
            <a:endParaRPr lang="it-IT" sz="2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Titolo 1">
            <a:extLst>
              <a:ext uri="{FF2B5EF4-FFF2-40B4-BE49-F238E27FC236}">
                <a16:creationId xmlns:a16="http://schemas.microsoft.com/office/drawing/2014/main" id="{863D82A9-D092-4A43-77A3-F773B2A141F7}"/>
              </a:ext>
            </a:extLst>
          </p:cNvPr>
          <p:cNvSpPr txBox="1">
            <a:spLocks/>
          </p:cNvSpPr>
          <p:nvPr/>
        </p:nvSpPr>
        <p:spPr>
          <a:xfrm>
            <a:off x="2324099" y="3827616"/>
            <a:ext cx="7772400" cy="2370337"/>
          </a:xfrm>
          <a:prstGeom prst="rect">
            <a:avLst/>
          </a:prstGeom>
        </p:spPr>
        <p:txBody>
          <a:bodyPr anchor="b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br>
              <a:rPr lang="it-IT" sz="1800" dirty="0"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endParaRPr lang="it-IT" sz="2000" dirty="0">
              <a:solidFill>
                <a:srgbClr val="003374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2E52651B-C56C-5F32-5838-00A88012715A}"/>
              </a:ext>
            </a:extLst>
          </p:cNvPr>
          <p:cNvSpPr txBox="1"/>
          <p:nvPr/>
        </p:nvSpPr>
        <p:spPr>
          <a:xfrm>
            <a:off x="103695" y="502911"/>
            <a:ext cx="10152668" cy="8771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31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napp" pitchFamily="2" charset="0"/>
              </a:rPr>
              <a:t>Cosa potete chiedere al Programma (esempi)</a:t>
            </a:r>
          </a:p>
          <a:p>
            <a:endParaRPr lang="it-IT" sz="2000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2" name="Segnaposto numero diapositiva 1">
            <a:extLst>
              <a:ext uri="{FF2B5EF4-FFF2-40B4-BE49-F238E27FC236}">
                <a16:creationId xmlns:a16="http://schemas.microsoft.com/office/drawing/2014/main" id="{7BD42E99-4326-3830-17FC-2C3D104C35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304373-AFAB-43E1-A3A8-66C4C74FD4AC}" type="slidenum">
              <a:rPr lang="it-IT" smtClean="0"/>
              <a:pPr/>
              <a:t>20</a:t>
            </a:fld>
            <a:endParaRPr lang="it-IT"/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48710AD1-FC4F-4330-9A26-1BC75F069EDF}"/>
              </a:ext>
            </a:extLst>
          </p:cNvPr>
          <p:cNvSpPr txBox="1"/>
          <p:nvPr/>
        </p:nvSpPr>
        <p:spPr>
          <a:xfrm>
            <a:off x="311084" y="1477785"/>
            <a:ext cx="9785415" cy="44627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it-IT" sz="2400" dirty="0">
                <a:solidFill>
                  <a:srgbClr val="003374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Per i soggetti con minori opportunità il programma offre la possibilità di chiedere fondi per garantire la loro partecipazione alle attività progettuali: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it-IT" sz="2400" b="1" dirty="0">
                <a:solidFill>
                  <a:srgbClr val="003374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Facilitazioni e supporti per il viaggio e al soggiorno </a:t>
            </a:r>
            <a:r>
              <a:rPr lang="it-IT" sz="2400" dirty="0">
                <a:solidFill>
                  <a:srgbClr val="003374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(accompagnatore, uso di mezzi di trasporto ad hoc)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it-IT" sz="2400" b="1" dirty="0">
                <a:solidFill>
                  <a:srgbClr val="003374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Dispositivi ed ausili didattici per eliminare le difficoltà di accesso e fruizione della formazione </a:t>
            </a:r>
            <a:r>
              <a:rPr lang="it-IT" sz="2400" dirty="0">
                <a:solidFill>
                  <a:srgbClr val="003374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(software specifici, ausili necessari)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it-IT" sz="2400" b="1" dirty="0">
                <a:solidFill>
                  <a:srgbClr val="003374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Noleggio di mezzi di trasporto </a:t>
            </a:r>
            <a:r>
              <a:rPr lang="it-IT" sz="2400" dirty="0">
                <a:solidFill>
                  <a:srgbClr val="003374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per consentire lo spostamento di individui con minori opportunità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it-IT" sz="2400" dirty="0">
                <a:solidFill>
                  <a:srgbClr val="003374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Scelta di </a:t>
            </a:r>
            <a:r>
              <a:rPr lang="it-IT" sz="2400" b="1" dirty="0">
                <a:solidFill>
                  <a:srgbClr val="003374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luoghi privi di barriere architettoniche e/o Noleggio di attrezzature </a:t>
            </a:r>
            <a:r>
              <a:rPr lang="it-IT" sz="2400" dirty="0">
                <a:solidFill>
                  <a:srgbClr val="003374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per rimuovere le barriere architettoniche dei luoghi interessati dall’evento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endParaRPr lang="it-IT" sz="2000" b="1" dirty="0">
              <a:solidFill>
                <a:srgbClr val="00337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884965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sellaDiTesto 4"/>
          <p:cNvSpPr txBox="1"/>
          <p:nvPr/>
        </p:nvSpPr>
        <p:spPr>
          <a:xfrm>
            <a:off x="191309" y="521471"/>
            <a:ext cx="7858677" cy="5693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1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napp" pitchFamily="2" charset="0"/>
              </a:rPr>
              <a:t>!Attenzione al linguaggio!</a:t>
            </a:r>
          </a:p>
        </p:txBody>
      </p:sp>
      <p:sp>
        <p:nvSpPr>
          <p:cNvPr id="6" name="CasellaDiTesto 5"/>
          <p:cNvSpPr txBox="1"/>
          <p:nvPr/>
        </p:nvSpPr>
        <p:spPr>
          <a:xfrm>
            <a:off x="2392137" y="1914525"/>
            <a:ext cx="5657849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it-IT" sz="1600" dirty="0">
              <a:latin typeface="Helvetica"/>
              <a:cs typeface="Helvetica"/>
            </a:endParaRPr>
          </a:p>
          <a:p>
            <a:endParaRPr lang="it-IT" sz="1600" dirty="0">
              <a:latin typeface="Helvetica"/>
              <a:cs typeface="Helvetica"/>
            </a:endParaRPr>
          </a:p>
          <a:p>
            <a:endParaRPr lang="it-IT" sz="1600" dirty="0">
              <a:latin typeface="Helvetica"/>
              <a:cs typeface="Helvetica"/>
            </a:endParaRPr>
          </a:p>
          <a:p>
            <a:endParaRPr lang="it-IT" sz="1600" dirty="0">
              <a:latin typeface="Helvetica"/>
              <a:cs typeface="Helvetica"/>
            </a:endParaRPr>
          </a:p>
          <a:p>
            <a:endParaRPr lang="it-IT" sz="1600" dirty="0">
              <a:latin typeface="Helvetica"/>
              <a:cs typeface="Helvetica"/>
            </a:endParaRPr>
          </a:p>
          <a:p>
            <a:endParaRPr lang="it-IT" sz="1600" dirty="0">
              <a:latin typeface="Helvetica"/>
              <a:cs typeface="Helvetica"/>
            </a:endParaRPr>
          </a:p>
          <a:p>
            <a:endParaRPr lang="it-IT" sz="1600" dirty="0">
              <a:latin typeface="Helvetica"/>
              <a:cs typeface="Helvetica"/>
            </a:endParaRPr>
          </a:p>
          <a:p>
            <a:endParaRPr lang="it-IT" sz="1600" dirty="0">
              <a:latin typeface="Helvetica"/>
              <a:cs typeface="Helvetica"/>
            </a:endParaRPr>
          </a:p>
          <a:p>
            <a:endParaRPr lang="it-IT" sz="1600" dirty="0">
              <a:latin typeface="Helvetica"/>
              <a:cs typeface="Helvetica"/>
            </a:endParaRPr>
          </a:p>
          <a:p>
            <a:endParaRPr lang="it-IT" sz="1600" dirty="0">
              <a:latin typeface="Helvetica"/>
              <a:cs typeface="Helvetica"/>
            </a:endParaRPr>
          </a:p>
          <a:p>
            <a:endParaRPr lang="it-IT" sz="1600" dirty="0">
              <a:latin typeface="Helvetica"/>
              <a:cs typeface="Helvetica"/>
            </a:endParaRPr>
          </a:p>
        </p:txBody>
      </p:sp>
      <p:sp>
        <p:nvSpPr>
          <p:cNvPr id="11" name="Rettangolo 10"/>
          <p:cNvSpPr/>
          <p:nvPr/>
        </p:nvSpPr>
        <p:spPr>
          <a:xfrm>
            <a:off x="2134717" y="929159"/>
            <a:ext cx="792256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it-IT" sz="2000" b="1" dirty="0"/>
          </a:p>
          <a:p>
            <a:endParaRPr lang="it-IT" sz="2000" b="1" dirty="0"/>
          </a:p>
        </p:txBody>
      </p:sp>
      <p:sp>
        <p:nvSpPr>
          <p:cNvPr id="2" name="Per 1"/>
          <p:cNvSpPr/>
          <p:nvPr/>
        </p:nvSpPr>
        <p:spPr>
          <a:xfrm>
            <a:off x="8049986" y="2200271"/>
            <a:ext cx="428625" cy="314325"/>
          </a:xfrm>
          <a:prstGeom prst="mathMultiply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0" name="Per 9"/>
          <p:cNvSpPr/>
          <p:nvPr/>
        </p:nvSpPr>
        <p:spPr>
          <a:xfrm>
            <a:off x="4042211" y="2176460"/>
            <a:ext cx="447675" cy="314325"/>
          </a:xfrm>
          <a:prstGeom prst="mathMultiply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2" name="Per 11"/>
          <p:cNvSpPr/>
          <p:nvPr/>
        </p:nvSpPr>
        <p:spPr>
          <a:xfrm>
            <a:off x="5912426" y="2200271"/>
            <a:ext cx="474890" cy="314325"/>
          </a:xfrm>
          <a:prstGeom prst="mathMultiply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graphicFrame>
        <p:nvGraphicFramePr>
          <p:cNvPr id="13" name="Diagramma 12"/>
          <p:cNvGraphicFramePr/>
          <p:nvPr>
            <p:extLst>
              <p:ext uri="{D42A27DB-BD31-4B8C-83A1-F6EECF244321}">
                <p14:modId xmlns:p14="http://schemas.microsoft.com/office/powerpoint/2010/main" val="297553938"/>
              </p:ext>
            </p:extLst>
          </p:nvPr>
        </p:nvGraphicFramePr>
        <p:xfrm>
          <a:off x="2048747" y="1397000"/>
          <a:ext cx="8008536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9" name="Segnaposto numero diapositiva 4">
            <a:extLst>
              <a:ext uri="{FF2B5EF4-FFF2-40B4-BE49-F238E27FC236}">
                <a16:creationId xmlns:a16="http://schemas.microsoft.com/office/drawing/2014/main" id="{8B157B3D-F6FC-5C27-74BE-8126495A4A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827524" y="6356352"/>
            <a:ext cx="2013626" cy="365125"/>
          </a:xfrm>
        </p:spPr>
        <p:txBody>
          <a:bodyPr/>
          <a:lstStyle/>
          <a:p>
            <a:fld id="{A5304373-AFAB-43E1-A3A8-66C4C74FD4AC}" type="slidenum">
              <a:rPr lang="it-IT" smtClean="0"/>
              <a:pPr/>
              <a:t>21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5977004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CE4CECEA-5CFE-89D2-E079-FDF721CF9E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1738" y="625295"/>
            <a:ext cx="9709412" cy="1043200"/>
          </a:xfrm>
          <a:prstGeom prst="rect">
            <a:avLst/>
          </a:prstGeom>
        </p:spPr>
        <p:txBody>
          <a:bodyPr lIns="91440" tIns="45720" rIns="91440" bIns="45720" anchor="t">
            <a:normAutofit fontScale="90000"/>
          </a:bodyPr>
          <a:lstStyle/>
          <a:p>
            <a:r>
              <a:rPr lang="it-IT" sz="3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napp" pitchFamily="2" charset="0"/>
                <a:ea typeface="+mn-ea"/>
                <a:cs typeface="+mn-cs"/>
              </a:rPr>
              <a:t>Per saperne di più</a:t>
            </a:r>
            <a:br>
              <a:rPr lang="it-IT" sz="4000" b="1" dirty="0">
                <a:solidFill>
                  <a:schemeClr val="bg1"/>
                </a:solidFill>
                <a:latin typeface="Calibri" panose="020F0502020204030204" pitchFamily="34" charset="0"/>
                <a:ea typeface="+mn-ea"/>
                <a:cs typeface="Times New Roman" panose="02020603050405020304" pitchFamily="18" charset="0"/>
              </a:rPr>
            </a:br>
            <a:endParaRPr lang="it-IT" sz="4000" dirty="0">
              <a:solidFill>
                <a:schemeClr val="bg1"/>
              </a:solidFill>
              <a:latin typeface="Calibri" panose="020F0502020204030204" pitchFamily="34" charset="0"/>
              <a:ea typeface="Cambria"/>
              <a:cs typeface="Calibri" panose="020F0502020204030204" pitchFamily="34" charset="0"/>
            </a:endParaRP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B84F3E37-75CB-5F3E-0AFC-22B46E7CDDA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38250" y="1486260"/>
            <a:ext cx="10488694" cy="4631736"/>
          </a:xfrm>
        </p:spPr>
        <p:txBody>
          <a:bodyPr lIns="91440" tIns="45720" rIns="91440" bIns="45720" anchor="t">
            <a:normAutofit fontScale="92500"/>
          </a:bodyPr>
          <a:lstStyle/>
          <a:p>
            <a:pPr marL="0" indent="0" algn="just">
              <a:lnSpc>
                <a:spcPct val="150000"/>
              </a:lnSpc>
              <a:spcAft>
                <a:spcPts val="800"/>
              </a:spcAft>
              <a:buNone/>
            </a:pPr>
            <a:r>
              <a:rPr lang="it-IT" sz="280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Centro risorse </a:t>
            </a:r>
            <a:r>
              <a:rPr lang="it-IT" sz="2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SALTO </a:t>
            </a:r>
            <a:r>
              <a:rPr lang="it-IT" sz="28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Inclusion</a:t>
            </a:r>
            <a:r>
              <a:rPr lang="it-IT" sz="2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and </a:t>
            </a:r>
            <a:r>
              <a:rPr lang="it-IT" sz="28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Diversity</a:t>
            </a:r>
            <a:r>
              <a:rPr lang="it-IT" sz="2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(Education and Training)!</a:t>
            </a:r>
          </a:p>
          <a:p>
            <a:pPr marL="0" indent="0" algn="just">
              <a:lnSpc>
                <a:spcPct val="150000"/>
              </a:lnSpc>
              <a:spcAft>
                <a:spcPts val="800"/>
              </a:spcAft>
              <a:buNone/>
            </a:pPr>
            <a:r>
              <a:rPr lang="it-IT" sz="2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Il sito web contiene tutte le informazioni pertinenti in materia di inclusione e  diversità in quanto priorità del programma, comprese le sezioni dedicate alle informazioni generali sul programma, alle risorse disponibili, alle storie di successo e alle opportunità di apprendimento e networking.</a:t>
            </a:r>
          </a:p>
          <a:p>
            <a:pPr marL="0" indent="0" algn="just">
              <a:lnSpc>
                <a:spcPct val="150000"/>
              </a:lnSpc>
              <a:spcAft>
                <a:spcPts val="800"/>
              </a:spcAft>
              <a:buNone/>
            </a:pPr>
            <a:r>
              <a:rPr lang="it-IT" sz="2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 </a:t>
            </a:r>
            <a:r>
              <a:rPr lang="it-IT" sz="2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Dai un'occhiata</a:t>
            </a:r>
            <a:r>
              <a:rPr lang="it-IT" sz="2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! </a:t>
            </a:r>
            <a:r>
              <a:rPr lang="it-IT" sz="2800" dirty="0">
                <a:latin typeface="Segoe UI Emoji" panose="020B0502040204020203" pitchFamily="34" charset="0"/>
                <a:ea typeface="Calibri" panose="020F0502020204030204" pitchFamily="34" charset="0"/>
                <a:cs typeface="Segoe UI Emoji" panose="020B0502040204020203" pitchFamily="34" charset="0"/>
              </a:rPr>
              <a:t>➡️</a:t>
            </a:r>
            <a:r>
              <a:rPr lang="it-IT" sz="2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sz="2800" u="sng" dirty="0">
                <a:solidFill>
                  <a:srgbClr val="0000FF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hlinkClick r:id="rId2"/>
              </a:rPr>
              <a:t>www.saltoinclusion.eu</a:t>
            </a:r>
            <a:endParaRPr lang="it-IT" sz="2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it-IT" dirty="0">
              <a:ea typeface="Cambria"/>
            </a:endParaRPr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1D552BEA-67E8-8A48-2ED3-19BCF76ECF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827524" y="6356352"/>
            <a:ext cx="2013626" cy="365125"/>
          </a:xfrm>
        </p:spPr>
        <p:txBody>
          <a:bodyPr/>
          <a:lstStyle/>
          <a:p>
            <a:fld id="{A5304373-AFAB-43E1-A3A8-66C4C74FD4AC}" type="slidenum">
              <a:rPr lang="it-IT" smtClean="0"/>
              <a:pPr/>
              <a:t>22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1923754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CE4CECEA-5CFE-89D2-E079-FDF721CF9E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886" y="600936"/>
            <a:ext cx="7886700" cy="756663"/>
          </a:xfrm>
          <a:prstGeom prst="rect">
            <a:avLst/>
          </a:prstGeom>
        </p:spPr>
        <p:txBody>
          <a:bodyPr lIns="91440" tIns="45720" rIns="91440" bIns="45720" anchor="t">
            <a:normAutofit fontScale="90000"/>
          </a:bodyPr>
          <a:lstStyle/>
          <a:p>
            <a:r>
              <a:rPr lang="it-IT" sz="3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napp" pitchFamily="2" charset="0"/>
                <a:ea typeface="+mn-ea"/>
                <a:cs typeface="+mn-cs"/>
              </a:rPr>
              <a:t>Letture consigliate</a:t>
            </a:r>
            <a:br>
              <a:rPr lang="it-IT" sz="4000" b="1" dirty="0">
                <a:solidFill>
                  <a:schemeClr val="bg1"/>
                </a:solidFill>
                <a:latin typeface="Calibri" panose="020F0502020204030204" pitchFamily="34" charset="0"/>
                <a:ea typeface="+mn-ea"/>
                <a:cs typeface="Times New Roman" panose="02020603050405020304" pitchFamily="18" charset="0"/>
              </a:rPr>
            </a:br>
            <a:endParaRPr lang="it-IT" sz="4000" dirty="0">
              <a:solidFill>
                <a:schemeClr val="bg1"/>
              </a:solidFill>
              <a:latin typeface="Calibri" panose="020F0502020204030204" pitchFamily="34" charset="0"/>
              <a:ea typeface="Cambria"/>
              <a:cs typeface="Calibri" panose="020F0502020204030204" pitchFamily="34" charset="0"/>
            </a:endParaRP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B84F3E37-75CB-5F3E-0AFC-22B46E7CDDA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0767" y="1197204"/>
            <a:ext cx="11425287" cy="4979759"/>
          </a:xfrm>
        </p:spPr>
        <p:txBody>
          <a:bodyPr lIns="91440" tIns="45720" rIns="91440" bIns="45720" anchor="t">
            <a:normAutofit lnSpcReduction="10000"/>
          </a:bodyPr>
          <a:lstStyle/>
          <a:p>
            <a:pPr marL="0" indent="0">
              <a:buNone/>
            </a:pPr>
            <a:r>
              <a:rPr lang="it-IT" sz="2400" dirty="0">
                <a:latin typeface="Calibri" panose="020F0502020204030204" pitchFamily="34" charset="0"/>
                <a:cs typeface="Times New Roman" panose="02020603050405020304" pitchFamily="18" charset="0"/>
              </a:rPr>
              <a:t>Alcuni documenti per approfondire:</a:t>
            </a:r>
          </a:p>
          <a:p>
            <a:r>
              <a:rPr lang="it-IT" sz="2400" dirty="0" err="1">
                <a:latin typeface="Calibri" panose="020F0502020204030204" pitchFamily="34" charset="0"/>
                <a:cs typeface="Times New Roman" panose="02020603050405020304" pitchFamily="18" charset="0"/>
              </a:rPr>
              <a:t>Implementation</a:t>
            </a:r>
            <a:r>
              <a:rPr lang="it-IT" sz="2400" dirty="0">
                <a:latin typeface="Calibri" panose="020F0502020204030204" pitchFamily="34" charset="0"/>
                <a:cs typeface="Times New Roman" panose="02020603050405020304" pitchFamily="18" charset="0"/>
              </a:rPr>
              <a:t> guidelines Erasmus+ and </a:t>
            </a:r>
            <a:r>
              <a:rPr lang="it-IT" sz="2400" dirty="0" err="1">
                <a:latin typeface="Calibri" panose="020F0502020204030204" pitchFamily="34" charset="0"/>
                <a:cs typeface="Times New Roman" panose="02020603050405020304" pitchFamily="18" charset="0"/>
              </a:rPr>
              <a:t>European</a:t>
            </a:r>
            <a:r>
              <a:rPr lang="it-IT" sz="2400" dirty="0">
                <a:latin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it-IT" sz="2400" dirty="0" err="1">
                <a:latin typeface="Calibri" panose="020F0502020204030204" pitchFamily="34" charset="0"/>
                <a:cs typeface="Times New Roman" panose="02020603050405020304" pitchFamily="18" charset="0"/>
              </a:rPr>
              <a:t>Solidarity</a:t>
            </a:r>
            <a:r>
              <a:rPr lang="it-IT" sz="2400" dirty="0">
                <a:latin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it-IT" sz="2400" dirty="0" err="1">
                <a:latin typeface="Calibri" panose="020F0502020204030204" pitchFamily="34" charset="0"/>
                <a:cs typeface="Times New Roman" panose="02020603050405020304" pitchFamily="18" charset="0"/>
              </a:rPr>
              <a:t>Corps</a:t>
            </a:r>
            <a:r>
              <a:rPr lang="it-IT" sz="2400" dirty="0">
                <a:latin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it-IT" sz="2400" dirty="0" err="1">
                <a:latin typeface="Calibri" panose="020F0502020204030204" pitchFamily="34" charset="0"/>
                <a:cs typeface="Times New Roman" panose="02020603050405020304" pitchFamily="18" charset="0"/>
              </a:rPr>
              <a:t>Inclusion</a:t>
            </a:r>
            <a:r>
              <a:rPr lang="it-IT" sz="2400" dirty="0">
                <a:latin typeface="Calibri" panose="020F0502020204030204" pitchFamily="34" charset="0"/>
                <a:cs typeface="Times New Roman" panose="02020603050405020304" pitchFamily="18" charset="0"/>
              </a:rPr>
              <a:t> and </a:t>
            </a:r>
            <a:r>
              <a:rPr lang="it-IT" sz="2400" dirty="0" err="1">
                <a:latin typeface="Calibri" panose="020F0502020204030204" pitchFamily="34" charset="0"/>
                <a:cs typeface="Times New Roman" panose="02020603050405020304" pitchFamily="18" charset="0"/>
              </a:rPr>
              <a:t>Diversity</a:t>
            </a:r>
            <a:r>
              <a:rPr lang="it-IT" sz="2400" dirty="0">
                <a:latin typeface="Calibri" panose="020F0502020204030204" pitchFamily="34" charset="0"/>
                <a:cs typeface="Times New Roman" panose="02020603050405020304" pitchFamily="18" charset="0"/>
              </a:rPr>
              <a:t> Strategy</a:t>
            </a:r>
          </a:p>
          <a:p>
            <a:r>
              <a:rPr lang="en-US" sz="2400" dirty="0">
                <a:latin typeface="Calibri" panose="020F0502020204030204" pitchFamily="34" charset="0"/>
                <a:cs typeface="Times New Roman" panose="02020603050405020304" pitchFamily="18" charset="0"/>
              </a:rPr>
              <a:t>Establishment of the new Inclusion and Diversity (Education and Training) Resource Centre for Erasmus+ and Digital Resource Centre for Erasmus+ and European Solidarity Corps </a:t>
            </a:r>
          </a:p>
          <a:p>
            <a:r>
              <a:rPr lang="it-IT" sz="2400" dirty="0">
                <a:latin typeface="Calibri" panose="020F0502020204030204" pitchFamily="34" charset="0"/>
                <a:cs typeface="Times New Roman" panose="02020603050405020304" pitchFamily="18" charset="0"/>
              </a:rPr>
              <a:t>DECISIONE DI ESECUZIONE (UE) DELLA COMMISSIONE del 22.10.2021 relativa al Quadro di misure per l'inclusione dei programmi Erasmus+ e "corpo europeo di solidarietà" per il periodo 2021-2027 e suoi allegati</a:t>
            </a:r>
          </a:p>
          <a:p>
            <a:r>
              <a:rPr lang="it-IT" sz="2400" dirty="0">
                <a:latin typeface="Calibri" panose="020F0502020204030204" pitchFamily="34" charset="0"/>
                <a:cs typeface="Times New Roman" panose="02020603050405020304" pitchFamily="18" charset="0"/>
              </a:rPr>
              <a:t>Orientamenti per l'attuazione - La strategia per l'inclusione e la diversità di Erasmus+ e del Corpo europeo di solidarietà, Versione 1 – 29.4.2021 </a:t>
            </a:r>
          </a:p>
          <a:p>
            <a:r>
              <a:rPr lang="it-IT" sz="2400" dirty="0">
                <a:latin typeface="Calibri" panose="020F0502020204030204" pitchFamily="34" charset="0"/>
                <a:cs typeface="Times New Roman" panose="02020603050405020304" pitchFamily="18" charset="0"/>
              </a:rPr>
              <a:t>Piano Strategico per l’Inclusione e la Diversità – AN E+ Inapp: </a:t>
            </a:r>
            <a:r>
              <a:rPr lang="it-IT" sz="2400" dirty="0">
                <a:latin typeface="Calibri" panose="020F0502020204030204" pitchFamily="34" charset="0"/>
                <a:cs typeface="Times New Roman" panose="02020603050405020304" pitchFamily="18" charset="0"/>
                <a:hlinkClick r:id="rId2"/>
              </a:rPr>
              <a:t>https://www.erasmusplus.it/wp-content/uploads/2021/06/Strategia_ID_DEF.pdf</a:t>
            </a:r>
            <a:r>
              <a:rPr lang="it-IT" sz="2400" dirty="0">
                <a:latin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endParaRPr lang="it-IT" dirty="0">
              <a:ea typeface="Cambria"/>
            </a:endParaRPr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1D552BEA-67E8-8A48-2ED3-19BCF76ECF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827524" y="6356352"/>
            <a:ext cx="2013626" cy="365125"/>
          </a:xfrm>
        </p:spPr>
        <p:txBody>
          <a:bodyPr/>
          <a:lstStyle/>
          <a:p>
            <a:fld id="{A5304373-AFAB-43E1-A3A8-66C4C74FD4AC}" type="slidenum">
              <a:rPr lang="it-IT" smtClean="0"/>
              <a:pPr/>
              <a:t>23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1739320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BA15C432-F61E-946A-9B98-8D47F95F08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35688"/>
            <a:ext cx="10131553" cy="37347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A704E30F-4715-F546-90E1-12929975D1A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40079" y="554324"/>
            <a:ext cx="9258057" cy="481364"/>
          </a:xfrm>
        </p:spPr>
        <p:txBody>
          <a:bodyPr/>
          <a:lstStyle/>
          <a:p>
            <a:r>
              <a:rPr lang="it-IT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Agenzia nazionale </a:t>
            </a:r>
            <a:r>
              <a:rPr lang="it-IT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Erasmus+ - INAPP</a:t>
            </a:r>
            <a:endParaRPr lang="it-IT" dirty="0"/>
          </a:p>
        </p:txBody>
      </p:sp>
      <p:pic>
        <p:nvPicPr>
          <p:cNvPr id="8" name="Immagine 7">
            <a:extLst>
              <a:ext uri="{FF2B5EF4-FFF2-40B4-BE49-F238E27FC236}">
                <a16:creationId xmlns:a16="http://schemas.microsoft.com/office/drawing/2014/main" id="{9072E313-7E6B-D0F3-87DB-DD3A603254B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5996" y="3428996"/>
            <a:ext cx="7" cy="7"/>
          </a:xfrm>
          <a:prstGeom prst="rect">
            <a:avLst/>
          </a:prstGeom>
        </p:spPr>
      </p:pic>
      <p:pic>
        <p:nvPicPr>
          <p:cNvPr id="10" name="Immagine 9">
            <a:extLst>
              <a:ext uri="{FF2B5EF4-FFF2-40B4-BE49-F238E27FC236}">
                <a16:creationId xmlns:a16="http://schemas.microsoft.com/office/drawing/2014/main" id="{E4625991-47AE-ED12-7EA2-13D56A9E971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0081" y="5288829"/>
            <a:ext cx="923850" cy="924373"/>
          </a:xfrm>
          <a:prstGeom prst="rect">
            <a:avLst/>
          </a:prstGeom>
        </p:spPr>
      </p:pic>
      <p:pic>
        <p:nvPicPr>
          <p:cNvPr id="12" name="Immagine 11">
            <a:extLst>
              <a:ext uri="{FF2B5EF4-FFF2-40B4-BE49-F238E27FC236}">
                <a16:creationId xmlns:a16="http://schemas.microsoft.com/office/drawing/2014/main" id="{C5E2D97F-3152-5F69-0882-758BCF27DA2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75388" y="5353602"/>
            <a:ext cx="831230" cy="810897"/>
          </a:xfrm>
          <a:prstGeom prst="rect">
            <a:avLst/>
          </a:prstGeom>
        </p:spPr>
      </p:pic>
      <p:pic>
        <p:nvPicPr>
          <p:cNvPr id="14" name="Immagine 13">
            <a:extLst>
              <a:ext uri="{FF2B5EF4-FFF2-40B4-BE49-F238E27FC236}">
                <a16:creationId xmlns:a16="http://schemas.microsoft.com/office/drawing/2014/main" id="{AEEBE02E-6BD7-DA68-32EE-616136E3A50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104750" y="5262679"/>
            <a:ext cx="1011883" cy="982835"/>
          </a:xfrm>
          <a:prstGeom prst="rect">
            <a:avLst/>
          </a:prstGeom>
        </p:spPr>
      </p:pic>
      <p:pic>
        <p:nvPicPr>
          <p:cNvPr id="16" name="Immagine 15">
            <a:extLst>
              <a:ext uri="{FF2B5EF4-FFF2-40B4-BE49-F238E27FC236}">
                <a16:creationId xmlns:a16="http://schemas.microsoft.com/office/drawing/2014/main" id="{3E34383D-AC06-65BA-9685-9BF22170C82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214766" y="5329742"/>
            <a:ext cx="821347" cy="904940"/>
          </a:xfrm>
          <a:prstGeom prst="rect">
            <a:avLst/>
          </a:prstGeom>
        </p:spPr>
      </p:pic>
      <p:pic>
        <p:nvPicPr>
          <p:cNvPr id="18" name="Immagine 17">
            <a:extLst>
              <a:ext uri="{FF2B5EF4-FFF2-40B4-BE49-F238E27FC236}">
                <a16:creationId xmlns:a16="http://schemas.microsoft.com/office/drawing/2014/main" id="{5151E915-7D24-AEFE-A8A8-0AE399E6BFF4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047537" y="5262679"/>
            <a:ext cx="1010602" cy="972003"/>
          </a:xfrm>
          <a:prstGeom prst="rect">
            <a:avLst/>
          </a:prstGeom>
        </p:spPr>
      </p:pic>
      <p:pic>
        <p:nvPicPr>
          <p:cNvPr id="2" name="Immagine 1">
            <a:extLst>
              <a:ext uri="{FF2B5EF4-FFF2-40B4-BE49-F238E27FC236}">
                <a16:creationId xmlns:a16="http://schemas.microsoft.com/office/drawing/2014/main" id="{AC6292D8-3FE4-D8BE-6D25-F77633BFC026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6359426"/>
            <a:ext cx="1943100" cy="457200"/>
          </a:xfrm>
          <a:prstGeom prst="rect">
            <a:avLst/>
          </a:prstGeom>
        </p:spPr>
      </p:pic>
      <p:pic>
        <p:nvPicPr>
          <p:cNvPr id="9" name="Elemento grafico 8">
            <a:extLst>
              <a:ext uri="{FF2B5EF4-FFF2-40B4-BE49-F238E27FC236}">
                <a16:creationId xmlns:a16="http://schemas.microsoft.com/office/drawing/2014/main" id="{FCE7C17D-539D-47E7-29F4-7B0623B79E31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2349469" y="6448676"/>
            <a:ext cx="1505747" cy="302602"/>
          </a:xfrm>
          <a:prstGeom prst="rect">
            <a:avLst/>
          </a:prstGeom>
        </p:spPr>
      </p:pic>
      <p:sp>
        <p:nvSpPr>
          <p:cNvPr id="4" name="CasellaDiTesto 3">
            <a:extLst>
              <a:ext uri="{FF2B5EF4-FFF2-40B4-BE49-F238E27FC236}">
                <a16:creationId xmlns:a16="http://schemas.microsoft.com/office/drawing/2014/main" id="{E47679D0-F241-65EC-A06F-469CF0A2C7A5}"/>
              </a:ext>
            </a:extLst>
          </p:cNvPr>
          <p:cNvSpPr txBox="1"/>
          <p:nvPr/>
        </p:nvSpPr>
        <p:spPr>
          <a:xfrm>
            <a:off x="1808187" y="4735500"/>
            <a:ext cx="609750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it-IT" sz="2800" dirty="0">
                <a:solidFill>
                  <a:srgbClr val="0E2AB8"/>
                </a:solidFill>
              </a:rPr>
              <a:t>erasmusplus@inapp.gov.it</a:t>
            </a:r>
          </a:p>
        </p:txBody>
      </p:sp>
    </p:spTree>
    <p:extLst>
      <p:ext uri="{BB962C8B-B14F-4D97-AF65-F5344CB8AC3E}">
        <p14:creationId xmlns:p14="http://schemas.microsoft.com/office/powerpoint/2010/main" val="58148991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Elemento grafico 5">
            <a:extLst>
              <a:ext uri="{FF2B5EF4-FFF2-40B4-BE49-F238E27FC236}">
                <a16:creationId xmlns:a16="http://schemas.microsoft.com/office/drawing/2014/main" id="{591B5165-EB10-E110-F1E2-0B63AABF240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571060" y="5777014"/>
            <a:ext cx="2832509" cy="569234"/>
          </a:xfrm>
          <a:prstGeom prst="rect">
            <a:avLst/>
          </a:prstGeom>
        </p:spPr>
      </p:pic>
      <p:pic>
        <p:nvPicPr>
          <p:cNvPr id="8" name="Immagine 7" descr="Immagine che contiene schermata, testo, Carattere, Elementi grafici&#10;&#10;Descrizione generata automaticamente">
            <a:extLst>
              <a:ext uri="{FF2B5EF4-FFF2-40B4-BE49-F238E27FC236}">
                <a16:creationId xmlns:a16="http://schemas.microsoft.com/office/drawing/2014/main" id="{10B2A301-4F74-93DB-78D1-89F518D2018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9064" y="5548164"/>
            <a:ext cx="3176540" cy="1026935"/>
          </a:xfrm>
          <a:prstGeom prst="rect">
            <a:avLst/>
          </a:prstGeom>
        </p:spPr>
      </p:pic>
      <p:pic>
        <p:nvPicPr>
          <p:cNvPr id="3" name="Immagine 2" descr="Immagine che contiene testo, Carattere, Elementi grafici, schermata&#10;&#10;Descrizione generata automaticamente">
            <a:extLst>
              <a:ext uri="{FF2B5EF4-FFF2-40B4-BE49-F238E27FC236}">
                <a16:creationId xmlns:a16="http://schemas.microsoft.com/office/drawing/2014/main" id="{AE5BE30F-1ADB-7572-AB22-962D1D1C079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464421" y="5193709"/>
            <a:ext cx="2052848" cy="12183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312264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magine 10">
            <a:extLst>
              <a:ext uri="{FF2B5EF4-FFF2-40B4-BE49-F238E27FC236}">
                <a16:creationId xmlns:a16="http://schemas.microsoft.com/office/drawing/2014/main" id="{4B8BEAAB-8E4C-EE6C-33FA-CBF122AF9A7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359426"/>
            <a:ext cx="1943100" cy="457200"/>
          </a:xfrm>
          <a:prstGeom prst="rect">
            <a:avLst/>
          </a:prstGeom>
        </p:spPr>
      </p:pic>
      <p:pic>
        <p:nvPicPr>
          <p:cNvPr id="18" name="Elemento grafico 17">
            <a:extLst>
              <a:ext uri="{FF2B5EF4-FFF2-40B4-BE49-F238E27FC236}">
                <a16:creationId xmlns:a16="http://schemas.microsoft.com/office/drawing/2014/main" id="{0AA99623-34FF-639B-D938-D1C4D62AF46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349469" y="6448676"/>
            <a:ext cx="1505747" cy="302602"/>
          </a:xfrm>
          <a:prstGeom prst="rect">
            <a:avLst/>
          </a:prstGeom>
        </p:spPr>
      </p:pic>
      <p:sp>
        <p:nvSpPr>
          <p:cNvPr id="6" name="Segnaposto testo 6">
            <a:extLst>
              <a:ext uri="{FF2B5EF4-FFF2-40B4-BE49-F238E27FC236}">
                <a16:creationId xmlns:a16="http://schemas.microsoft.com/office/drawing/2014/main" id="{3DD34B9D-A7F7-4CF1-B88B-D7DD78131545}"/>
              </a:ext>
            </a:extLst>
          </p:cNvPr>
          <p:cNvSpPr txBox="1">
            <a:spLocks/>
          </p:cNvSpPr>
          <p:nvPr/>
        </p:nvSpPr>
        <p:spPr>
          <a:xfrm>
            <a:off x="90127" y="589829"/>
            <a:ext cx="10005980" cy="481364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600" b="1" kern="1200">
                <a:solidFill>
                  <a:schemeClr val="bg1"/>
                </a:solidFill>
                <a:latin typeface="Inapp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it-IT" dirty="0"/>
          </a:p>
        </p:txBody>
      </p:sp>
      <p:sp>
        <p:nvSpPr>
          <p:cNvPr id="10" name="Segnaposto testo 6">
            <a:extLst>
              <a:ext uri="{FF2B5EF4-FFF2-40B4-BE49-F238E27FC236}">
                <a16:creationId xmlns:a16="http://schemas.microsoft.com/office/drawing/2014/main" id="{BCBE1BDD-20EE-46BF-87F1-85EC13372A80}"/>
              </a:ext>
            </a:extLst>
          </p:cNvPr>
          <p:cNvSpPr txBox="1">
            <a:spLocks/>
          </p:cNvSpPr>
          <p:nvPr/>
        </p:nvSpPr>
        <p:spPr>
          <a:xfrm>
            <a:off x="90127" y="582476"/>
            <a:ext cx="10005980" cy="481364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600" b="1" kern="1200">
                <a:solidFill>
                  <a:schemeClr val="bg1"/>
                </a:solidFill>
                <a:latin typeface="Inapp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Quadro di misure per l'inclusione 2021-2027</a:t>
            </a:r>
          </a:p>
          <a:p>
            <a:endParaRPr lang="it-IT" dirty="0">
              <a:solidFill>
                <a:schemeClr val="tx1"/>
              </a:solidFill>
            </a:endParaRPr>
          </a:p>
        </p:txBody>
      </p:sp>
      <p:sp>
        <p:nvSpPr>
          <p:cNvPr id="12" name="Titolo 1">
            <a:extLst>
              <a:ext uri="{FF2B5EF4-FFF2-40B4-BE49-F238E27FC236}">
                <a16:creationId xmlns:a16="http://schemas.microsoft.com/office/drawing/2014/main" id="{67855713-86F4-4E49-B372-0CCDB97D1B1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971550" y="1488244"/>
            <a:ext cx="9559925" cy="4503738"/>
          </a:xfrm>
        </p:spPr>
        <p:txBody>
          <a:bodyPr>
            <a:normAutofit/>
          </a:bodyPr>
          <a:lstStyle/>
          <a:p>
            <a:pPr algn="ctr"/>
            <a:r>
              <a:rPr lang="it-IT" sz="4000" b="1" dirty="0">
                <a:solidFill>
                  <a:srgbClr val="003374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«</a:t>
            </a:r>
            <a:r>
              <a:rPr lang="it-IT" sz="4000" b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Le persone con minori opportunità dovrebbero essere raggiunte nei rispettivi ambienti personali, adattando l'approccio alle loro esigenze specifiche di informazione e accessibilità</a:t>
            </a:r>
            <a:r>
              <a:rPr lang="it-IT" sz="4000" b="1" dirty="0">
                <a:solidFill>
                  <a:srgbClr val="003374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»</a:t>
            </a:r>
            <a:br>
              <a:rPr lang="it-IT" sz="4000" b="1" dirty="0">
                <a:solidFill>
                  <a:srgbClr val="003374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it-IT" sz="18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568369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magine 10">
            <a:extLst>
              <a:ext uri="{FF2B5EF4-FFF2-40B4-BE49-F238E27FC236}">
                <a16:creationId xmlns:a16="http://schemas.microsoft.com/office/drawing/2014/main" id="{4B8BEAAB-8E4C-EE6C-33FA-CBF122AF9A7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359426"/>
            <a:ext cx="1943100" cy="457200"/>
          </a:xfrm>
          <a:prstGeom prst="rect">
            <a:avLst/>
          </a:prstGeom>
        </p:spPr>
      </p:pic>
      <p:pic>
        <p:nvPicPr>
          <p:cNvPr id="18" name="Elemento grafico 17">
            <a:extLst>
              <a:ext uri="{FF2B5EF4-FFF2-40B4-BE49-F238E27FC236}">
                <a16:creationId xmlns:a16="http://schemas.microsoft.com/office/drawing/2014/main" id="{0AA99623-34FF-639B-D938-D1C4D62AF46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349469" y="6448676"/>
            <a:ext cx="1505747" cy="302602"/>
          </a:xfrm>
          <a:prstGeom prst="rect">
            <a:avLst/>
          </a:prstGeom>
        </p:spPr>
      </p:pic>
      <p:sp>
        <p:nvSpPr>
          <p:cNvPr id="2" name="Titolo 1">
            <a:extLst>
              <a:ext uri="{FF2B5EF4-FFF2-40B4-BE49-F238E27FC236}">
                <a16:creationId xmlns:a16="http://schemas.microsoft.com/office/drawing/2014/main" id="{2FAED71A-CEE1-B1FF-0389-076CA883C39F}"/>
              </a:ext>
            </a:extLst>
          </p:cNvPr>
          <p:cNvSpPr>
            <a:spLocks noGrp="1"/>
          </p:cNvSpPr>
          <p:nvPr/>
        </p:nvSpPr>
        <p:spPr>
          <a:xfrm>
            <a:off x="857839" y="1728926"/>
            <a:ext cx="10661715" cy="3400148"/>
          </a:xfrm>
          <a:prstGeom prst="rect">
            <a:avLst/>
          </a:prstGeom>
        </p:spPr>
        <p:txBody>
          <a:bodyPr anchor="b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sz="2400" b="1" dirty="0">
                <a:solidFill>
                  <a:srgbClr val="003374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INCLUSIONE</a:t>
            </a:r>
            <a:r>
              <a:rPr lang="it-IT" sz="2400" dirty="0">
                <a:solidFill>
                  <a:srgbClr val="003374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riguarda la </a:t>
            </a:r>
            <a:r>
              <a:rPr lang="it-IT" sz="2400" b="1" dirty="0">
                <a:solidFill>
                  <a:srgbClr val="003374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valorizzazione</a:t>
            </a:r>
            <a:r>
              <a:rPr lang="it-IT" sz="2400" dirty="0">
                <a:solidFill>
                  <a:srgbClr val="003374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e il </a:t>
            </a:r>
            <a:r>
              <a:rPr lang="it-IT" sz="2400" b="1" dirty="0">
                <a:solidFill>
                  <a:srgbClr val="003374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rispetto</a:t>
            </a:r>
            <a:r>
              <a:rPr lang="it-IT" sz="2400" dirty="0">
                <a:solidFill>
                  <a:srgbClr val="003374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delle persone di ogni provenienza </a:t>
            </a:r>
            <a:r>
              <a:rPr lang="it-IT" sz="2400" b="1" dirty="0">
                <a:solidFill>
                  <a:srgbClr val="003374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accettandone le caratteristiche che le rendono uniche</a:t>
            </a:r>
            <a:br>
              <a:rPr lang="it-IT" sz="2400" b="1" dirty="0">
                <a:solidFill>
                  <a:srgbClr val="003374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lang="it-IT" sz="2400" b="1" dirty="0">
                <a:solidFill>
                  <a:srgbClr val="003374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it-IT" sz="2400" b="1" dirty="0" err="1">
                <a:solidFill>
                  <a:srgbClr val="003374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DIVERSIT</a:t>
            </a:r>
            <a:r>
              <a:rPr lang="it-IT" sz="2400" b="1" cap="all" dirty="0" err="1">
                <a:solidFill>
                  <a:srgbClr val="003374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à</a:t>
            </a:r>
            <a:r>
              <a:rPr lang="it-IT" sz="2400" dirty="0">
                <a:solidFill>
                  <a:srgbClr val="003374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riguarda la </a:t>
            </a:r>
            <a:r>
              <a:rPr lang="it-IT" sz="2400" b="1" dirty="0">
                <a:solidFill>
                  <a:srgbClr val="003374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composizione</a:t>
            </a:r>
            <a:r>
              <a:rPr lang="it-IT" sz="2400" dirty="0">
                <a:solidFill>
                  <a:srgbClr val="003374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it-IT" sz="2400" b="1" dirty="0">
                <a:solidFill>
                  <a:srgbClr val="003374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 una società</a:t>
            </a:r>
            <a:r>
              <a:rPr lang="it-IT" sz="2400" dirty="0">
                <a:solidFill>
                  <a:srgbClr val="003374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Si tratta di riconoscere le differenze tra gli individui per: età, genere, etnia, religione, disabilità, orientamento sessuale, istruzione o nazionalità. </a:t>
            </a:r>
            <a:br>
              <a:rPr lang="it-IT" sz="2400" dirty="0">
                <a:solidFill>
                  <a:srgbClr val="003374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lang="it-IT" sz="2400" dirty="0">
                <a:solidFill>
                  <a:srgbClr val="003374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lang="it-IT" sz="2400" b="1" dirty="0">
                <a:solidFill>
                  <a:srgbClr val="2E74B5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it-IT" sz="2400" b="1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Quadro europeo delle misure per l’Inclusione</a:t>
            </a:r>
            <a:br>
              <a:rPr lang="it-IT" sz="2400" b="1" dirty="0">
                <a:solidFill>
                  <a:srgbClr val="2E74B5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lang="it-IT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endParaRPr lang="it-IT" sz="2000" dirty="0">
              <a:solidFill>
                <a:srgbClr val="003374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Segnaposto testo 6">
            <a:extLst>
              <a:ext uri="{FF2B5EF4-FFF2-40B4-BE49-F238E27FC236}">
                <a16:creationId xmlns:a16="http://schemas.microsoft.com/office/drawing/2014/main" id="{64FC4299-154C-44A2-B648-6E1F52198AAD}"/>
              </a:ext>
            </a:extLst>
          </p:cNvPr>
          <p:cNvSpPr txBox="1">
            <a:spLocks/>
          </p:cNvSpPr>
          <p:nvPr/>
        </p:nvSpPr>
        <p:spPr>
          <a:xfrm>
            <a:off x="90127" y="589829"/>
            <a:ext cx="10005980" cy="481364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600" b="1" kern="1200">
                <a:solidFill>
                  <a:schemeClr val="bg1"/>
                </a:solidFill>
                <a:latin typeface="Inapp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 parole sono importanti</a:t>
            </a:r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87183867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2324099" y="1340528"/>
            <a:ext cx="7772400" cy="3400148"/>
          </a:xfrm>
        </p:spPr>
        <p:txBody>
          <a:bodyPr/>
          <a:lstStyle/>
          <a:p>
            <a:br>
              <a:rPr lang="it-IT" sz="2000" b="1" dirty="0">
                <a:solidFill>
                  <a:srgbClr val="2E74B5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lang="it-IT" sz="1800" b="1" dirty="0">
                <a:solidFill>
                  <a:srgbClr val="2E74B5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lang="it-IT" sz="1800" dirty="0"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endParaRPr lang="it-IT" sz="2000" dirty="0">
              <a:solidFill>
                <a:srgbClr val="003374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Titolo 3">
            <a:extLst>
              <a:ext uri="{FF2B5EF4-FFF2-40B4-BE49-F238E27FC236}">
                <a16:creationId xmlns:a16="http://schemas.microsoft.com/office/drawing/2014/main" id="{5D318828-E4CD-AFE9-1B18-728A7626654A}"/>
              </a:ext>
            </a:extLst>
          </p:cNvPr>
          <p:cNvSpPr txBox="1">
            <a:spLocks/>
          </p:cNvSpPr>
          <p:nvPr/>
        </p:nvSpPr>
        <p:spPr>
          <a:xfrm>
            <a:off x="2152650" y="291090"/>
            <a:ext cx="7886699" cy="932688"/>
          </a:xfrm>
          <a:prstGeom prst="rect">
            <a:avLst/>
          </a:prstGeom>
        </p:spPr>
        <p:txBody>
          <a:bodyPr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>
              <a:lnSpc>
                <a:spcPct val="107000"/>
              </a:lnSpc>
              <a:spcAft>
                <a:spcPts val="800"/>
              </a:spcAft>
            </a:pPr>
            <a:endParaRPr lang="it-IT" sz="2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Titolo 1">
            <a:extLst>
              <a:ext uri="{FF2B5EF4-FFF2-40B4-BE49-F238E27FC236}">
                <a16:creationId xmlns:a16="http://schemas.microsoft.com/office/drawing/2014/main" id="{863D82A9-D092-4A43-77A3-F773B2A141F7}"/>
              </a:ext>
            </a:extLst>
          </p:cNvPr>
          <p:cNvSpPr txBox="1">
            <a:spLocks/>
          </p:cNvSpPr>
          <p:nvPr/>
        </p:nvSpPr>
        <p:spPr>
          <a:xfrm>
            <a:off x="2324099" y="3827616"/>
            <a:ext cx="7772400" cy="2370337"/>
          </a:xfrm>
          <a:prstGeom prst="rect">
            <a:avLst/>
          </a:prstGeom>
        </p:spPr>
        <p:txBody>
          <a:bodyPr anchor="b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br>
              <a:rPr lang="it-IT" sz="1800" dirty="0"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endParaRPr lang="it-IT" sz="2000" dirty="0">
              <a:solidFill>
                <a:srgbClr val="003374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170C497E-AB63-4413-8DB2-B5ED6B6C34F7}"/>
              </a:ext>
            </a:extLst>
          </p:cNvPr>
          <p:cNvSpPr txBox="1"/>
          <p:nvPr/>
        </p:nvSpPr>
        <p:spPr>
          <a:xfrm>
            <a:off x="2095502" y="2692556"/>
            <a:ext cx="7886699" cy="18158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it-IT" sz="2800" dirty="0">
                <a:solidFill>
                  <a:srgbClr val="003374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 </a:t>
            </a:r>
            <a:r>
              <a:rPr lang="it-IT" sz="2800" b="1" dirty="0">
                <a:solidFill>
                  <a:srgbClr val="003374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principi di eguaglianza e inclusività </a:t>
            </a:r>
            <a:r>
              <a:rPr lang="it-IT" sz="2800" dirty="0">
                <a:solidFill>
                  <a:srgbClr val="003374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sono </a:t>
            </a:r>
            <a:r>
              <a:rPr lang="it-IT" sz="2800" b="1" dirty="0">
                <a:solidFill>
                  <a:srgbClr val="003374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valori fondanti dell’Unione europea,</a:t>
            </a:r>
            <a:r>
              <a:rPr lang="it-IT" sz="2800" dirty="0">
                <a:solidFill>
                  <a:srgbClr val="003374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sanciti dai trattati dell’UE e da sempre costituiscono un aspetto importante nel programma Erasmus. </a:t>
            </a:r>
            <a:endParaRPr lang="it-IT" sz="2800" dirty="0">
              <a:solidFill>
                <a:srgbClr val="003374"/>
              </a:solidFill>
            </a:endParaRPr>
          </a:p>
        </p:txBody>
      </p:sp>
      <p:sp>
        <p:nvSpPr>
          <p:cNvPr id="7" name="Titolo 3">
            <a:extLst>
              <a:ext uri="{FF2B5EF4-FFF2-40B4-BE49-F238E27FC236}">
                <a16:creationId xmlns:a16="http://schemas.microsoft.com/office/drawing/2014/main" id="{BEE52B20-1CDC-ECD3-C03A-CF33D67CFA16}"/>
              </a:ext>
            </a:extLst>
          </p:cNvPr>
          <p:cNvSpPr txBox="1">
            <a:spLocks/>
          </p:cNvSpPr>
          <p:nvPr/>
        </p:nvSpPr>
        <p:spPr>
          <a:xfrm>
            <a:off x="-1013185" y="403679"/>
            <a:ext cx="7886699" cy="738639"/>
          </a:xfrm>
          <a:prstGeom prst="rect">
            <a:avLst/>
          </a:prstGeom>
        </p:spPr>
        <p:txBody>
          <a:bodyPr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it-IT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napp" pitchFamily="2" charset="0"/>
                <a:ea typeface="+mn-ea"/>
                <a:cs typeface="+mn-cs"/>
              </a:rPr>
              <a:t>Eguaglianza e Inclusività</a:t>
            </a:r>
          </a:p>
        </p:txBody>
      </p:sp>
      <p:sp>
        <p:nvSpPr>
          <p:cNvPr id="3" name="Segnaposto numero diapositiva 2">
            <a:extLst>
              <a:ext uri="{FF2B5EF4-FFF2-40B4-BE49-F238E27FC236}">
                <a16:creationId xmlns:a16="http://schemas.microsoft.com/office/drawing/2014/main" id="{C673B17D-7678-4422-D400-9B1048387F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304373-AFAB-43E1-A3A8-66C4C74FD4AC}" type="slidenum">
              <a:rPr lang="it-IT" smtClean="0"/>
              <a:pPr/>
              <a:t>5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0893159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2324099" y="1340529"/>
            <a:ext cx="7772400" cy="2370337"/>
          </a:xfrm>
        </p:spPr>
        <p:txBody>
          <a:bodyPr/>
          <a:lstStyle/>
          <a:p>
            <a:pPr algn="l"/>
            <a:br>
              <a:rPr lang="it-IT" sz="1800" b="1" dirty="0">
                <a:solidFill>
                  <a:srgbClr val="2E74B5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lang="it-IT" sz="1800" dirty="0"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endParaRPr lang="it-IT" sz="2000" dirty="0">
              <a:solidFill>
                <a:srgbClr val="003374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Titolo 3">
            <a:extLst>
              <a:ext uri="{FF2B5EF4-FFF2-40B4-BE49-F238E27FC236}">
                <a16:creationId xmlns:a16="http://schemas.microsoft.com/office/drawing/2014/main" id="{5D318828-E4CD-AFE9-1B18-728A7626654A}"/>
              </a:ext>
            </a:extLst>
          </p:cNvPr>
          <p:cNvSpPr txBox="1">
            <a:spLocks/>
          </p:cNvSpPr>
          <p:nvPr/>
        </p:nvSpPr>
        <p:spPr>
          <a:xfrm>
            <a:off x="0" y="443060"/>
            <a:ext cx="10039349" cy="620182"/>
          </a:xfrm>
          <a:prstGeom prst="rect">
            <a:avLst/>
          </a:prstGeom>
        </p:spPr>
        <p:txBody>
          <a:bodyPr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07000"/>
              </a:lnSpc>
              <a:spcAft>
                <a:spcPts val="800"/>
              </a:spcAft>
            </a:pPr>
            <a:r>
              <a:rPr lang="it-IT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napp" pitchFamily="2" charset="0"/>
                <a:ea typeface="+mn-ea"/>
                <a:cs typeface="+mn-cs"/>
              </a:rPr>
              <a:t>Uguaglianza Verso Equità</a:t>
            </a:r>
          </a:p>
        </p:txBody>
      </p:sp>
      <p:sp>
        <p:nvSpPr>
          <p:cNvPr id="6" name="Titolo 1">
            <a:extLst>
              <a:ext uri="{FF2B5EF4-FFF2-40B4-BE49-F238E27FC236}">
                <a16:creationId xmlns:a16="http://schemas.microsoft.com/office/drawing/2014/main" id="{863D82A9-D092-4A43-77A3-F773B2A141F7}"/>
              </a:ext>
            </a:extLst>
          </p:cNvPr>
          <p:cNvSpPr txBox="1">
            <a:spLocks/>
          </p:cNvSpPr>
          <p:nvPr/>
        </p:nvSpPr>
        <p:spPr>
          <a:xfrm>
            <a:off x="424206" y="3550329"/>
            <a:ext cx="10665328" cy="3152312"/>
          </a:xfrm>
          <a:prstGeom prst="rect">
            <a:avLst/>
          </a:prstGeom>
        </p:spPr>
        <p:txBody>
          <a:bodyPr anchor="b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>
              <a:lnSpc>
                <a:spcPct val="107000"/>
              </a:lnSpc>
              <a:spcAft>
                <a:spcPts val="800"/>
              </a:spcAft>
            </a:pPr>
            <a:endParaRPr lang="it-IT" sz="1800" b="1" dirty="0">
              <a:solidFill>
                <a:srgbClr val="2E74B5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endParaRPr lang="it-IT" sz="1800" b="1" dirty="0">
              <a:solidFill>
                <a:srgbClr val="2E74B5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endParaRPr lang="it-IT" sz="1800" b="1" dirty="0">
              <a:solidFill>
                <a:srgbClr val="2E74B5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endParaRPr lang="it-IT" sz="2800" b="1" dirty="0">
              <a:solidFill>
                <a:srgbClr val="003374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endParaRPr lang="it-IT" sz="2800" b="1" dirty="0">
              <a:solidFill>
                <a:srgbClr val="003374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it-IT" sz="2800" b="1" dirty="0">
                <a:solidFill>
                  <a:srgbClr val="003374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UGUAGLIANZA  è dare a tutti le stesse cose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it-IT" sz="2800" b="1" dirty="0" err="1">
                <a:solidFill>
                  <a:srgbClr val="003374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EQUIT</a:t>
            </a:r>
            <a:r>
              <a:rPr lang="it-IT" sz="2800" b="1" cap="all" dirty="0" err="1">
                <a:solidFill>
                  <a:srgbClr val="003374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à</a:t>
            </a:r>
            <a:r>
              <a:rPr lang="it-IT" sz="2800" dirty="0">
                <a:solidFill>
                  <a:srgbClr val="003374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consiste nel </a:t>
            </a:r>
            <a:r>
              <a:rPr lang="it-IT" sz="2800" b="1" dirty="0">
                <a:solidFill>
                  <a:srgbClr val="003374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dare</a:t>
            </a:r>
            <a:r>
              <a:rPr lang="it-IT" sz="2800" dirty="0">
                <a:solidFill>
                  <a:srgbClr val="003374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it-IT" sz="2800" b="1" dirty="0">
                <a:solidFill>
                  <a:srgbClr val="003374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le giuste cose </a:t>
            </a:r>
            <a:r>
              <a:rPr lang="it-IT" sz="2800" dirty="0">
                <a:solidFill>
                  <a:srgbClr val="003374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 tutti i cittadini in base alle loro </a:t>
            </a:r>
            <a:r>
              <a:rPr lang="it-IT" sz="2800" b="1" dirty="0">
                <a:solidFill>
                  <a:srgbClr val="003374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necessità individuali</a:t>
            </a:r>
            <a:r>
              <a:rPr lang="it-IT" sz="2800" dirty="0">
                <a:solidFill>
                  <a:srgbClr val="003374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it-IT" sz="2000" dirty="0">
                <a:solidFill>
                  <a:srgbClr val="003374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Es: Una persona con disabilità può avere bisogno di risorse e strumenti diversi rispetto a una senza disabilità per svolgere la stessa attività. Chiunque deve godere della stessa parità di condizioni e avere le stesse possibilità di successo.</a:t>
            </a:r>
          </a:p>
          <a:p>
            <a:pPr algn="l"/>
            <a:br>
              <a:rPr lang="it-IT" sz="1800" dirty="0"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endParaRPr lang="it-IT" sz="2000" dirty="0">
              <a:solidFill>
                <a:srgbClr val="003374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Segnaposto numero diapositiva 2">
            <a:extLst>
              <a:ext uri="{FF2B5EF4-FFF2-40B4-BE49-F238E27FC236}">
                <a16:creationId xmlns:a16="http://schemas.microsoft.com/office/drawing/2014/main" id="{B76F4836-3383-A92C-CDDA-7C5EF7DD24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304373-AFAB-43E1-A3A8-66C4C74FD4AC}" type="slidenum">
              <a:rPr lang="it-IT" smtClean="0"/>
              <a:pPr/>
              <a:t>6</a:t>
            </a:fld>
            <a:endParaRPr lang="it-IT"/>
          </a:p>
        </p:txBody>
      </p:sp>
      <p:pic>
        <p:nvPicPr>
          <p:cNvPr id="7" name="Immagine 6">
            <a:extLst>
              <a:ext uri="{FF2B5EF4-FFF2-40B4-BE49-F238E27FC236}">
                <a16:creationId xmlns:a16="http://schemas.microsoft.com/office/drawing/2014/main" id="{D018E16E-ED7D-4691-AD14-5DE6E986413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9887" t="28112" r="4145" b="26825"/>
          <a:stretch/>
        </p:blipFill>
        <p:spPr bwMode="auto">
          <a:xfrm>
            <a:off x="4457700" y="1281085"/>
            <a:ext cx="3276600" cy="22098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414475075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13121" y="614758"/>
            <a:ext cx="7522394" cy="341836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it-IT" sz="31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napp" pitchFamily="2" charset="0"/>
                <a:ea typeface="+mn-ea"/>
                <a:cs typeface="+mn-cs"/>
              </a:rPr>
              <a:t>Obiettivo del Programma E+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lnSpc>
                <a:spcPct val="107000"/>
              </a:lnSpc>
              <a:spcAft>
                <a:spcPts val="800"/>
              </a:spcAft>
              <a:buNone/>
            </a:pPr>
            <a:r>
              <a:rPr lang="it-IT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“Il programma intende promuovere le pari opportunità e la parità di accesso, l'inclusione, la diversità e l'equità in tutte le sue azioni. </a:t>
            </a:r>
          </a:p>
          <a:p>
            <a:pPr marL="0" indent="0" algn="ctr">
              <a:lnSpc>
                <a:spcPct val="107000"/>
              </a:lnSpc>
              <a:spcAft>
                <a:spcPts val="800"/>
              </a:spcAft>
              <a:buNone/>
            </a:pPr>
            <a:r>
              <a:rPr lang="it-IT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</a:t>
            </a:r>
            <a:r>
              <a:rPr lang="it-IT" sz="24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partecipanti</a:t>
            </a:r>
            <a:r>
              <a:rPr lang="it-IT" sz="24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con </a:t>
            </a:r>
            <a:r>
              <a:rPr lang="it-IT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minori opportunità </a:t>
            </a:r>
            <a:r>
              <a:rPr lang="it-IT" sz="24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sono al centro </a:t>
            </a:r>
            <a:r>
              <a:rPr lang="it-IT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di tali obiettivi e, tenendo conto di questi, il programma mette </a:t>
            </a:r>
            <a:r>
              <a:rPr lang="it-IT" sz="24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 loro disposizione meccanismi e risorse</a:t>
            </a:r>
            <a:r>
              <a:rPr lang="it-IT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 </a:t>
            </a:r>
          </a:p>
          <a:p>
            <a:pPr marL="0" indent="0" algn="ctr">
              <a:lnSpc>
                <a:spcPct val="107000"/>
              </a:lnSpc>
              <a:spcAft>
                <a:spcPts val="800"/>
              </a:spcAft>
              <a:buNone/>
            </a:pPr>
            <a:r>
              <a:rPr lang="it-IT" sz="24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Le organizzazioni sono invitate ad adottare un approccio inclusivo nella concezione di progetti e attività, al fine di renderli accessibili a una vasta gamma di partecipanti</a:t>
            </a:r>
            <a:r>
              <a:rPr lang="it-IT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”. </a:t>
            </a:r>
            <a:endParaRPr lang="it-IT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>
          <a:xfrm>
            <a:off x="7827524" y="6356352"/>
            <a:ext cx="2013626" cy="365125"/>
          </a:xfrm>
        </p:spPr>
        <p:txBody>
          <a:bodyPr/>
          <a:lstStyle/>
          <a:p>
            <a:fld id="{A5304373-AFAB-43E1-A3A8-66C4C74FD4AC}" type="slidenum">
              <a:rPr lang="it-IT" smtClean="0"/>
              <a:pPr/>
              <a:t>7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72257357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3">
            <a:extLst>
              <a:ext uri="{FF2B5EF4-FFF2-40B4-BE49-F238E27FC236}">
                <a16:creationId xmlns:a16="http://schemas.microsoft.com/office/drawing/2014/main" id="{5D318828-E4CD-AFE9-1B18-728A7626654A}"/>
              </a:ext>
            </a:extLst>
          </p:cNvPr>
          <p:cNvSpPr txBox="1">
            <a:spLocks/>
          </p:cNvSpPr>
          <p:nvPr/>
        </p:nvSpPr>
        <p:spPr>
          <a:xfrm>
            <a:off x="2152650" y="291090"/>
            <a:ext cx="7886699" cy="932688"/>
          </a:xfrm>
          <a:prstGeom prst="rect">
            <a:avLst/>
          </a:prstGeom>
        </p:spPr>
        <p:txBody>
          <a:bodyPr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>
              <a:lnSpc>
                <a:spcPct val="107000"/>
              </a:lnSpc>
              <a:spcAft>
                <a:spcPts val="800"/>
              </a:spcAft>
            </a:pPr>
            <a:endParaRPr lang="it-IT" sz="2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Titolo 1">
            <a:extLst>
              <a:ext uri="{FF2B5EF4-FFF2-40B4-BE49-F238E27FC236}">
                <a16:creationId xmlns:a16="http://schemas.microsoft.com/office/drawing/2014/main" id="{863D82A9-D092-4A43-77A3-F773B2A141F7}"/>
              </a:ext>
            </a:extLst>
          </p:cNvPr>
          <p:cNvSpPr txBox="1">
            <a:spLocks/>
          </p:cNvSpPr>
          <p:nvPr/>
        </p:nvSpPr>
        <p:spPr>
          <a:xfrm>
            <a:off x="2324099" y="3827616"/>
            <a:ext cx="7772400" cy="2370337"/>
          </a:xfrm>
          <a:prstGeom prst="rect">
            <a:avLst/>
          </a:prstGeom>
        </p:spPr>
        <p:txBody>
          <a:bodyPr anchor="b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br>
              <a:rPr lang="it-IT" sz="1800" dirty="0"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endParaRPr lang="it-IT" sz="2000" dirty="0">
              <a:solidFill>
                <a:srgbClr val="003374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2E52651B-C56C-5F32-5838-00A88012715A}"/>
              </a:ext>
            </a:extLst>
          </p:cNvPr>
          <p:cNvSpPr txBox="1"/>
          <p:nvPr/>
        </p:nvSpPr>
        <p:spPr>
          <a:xfrm>
            <a:off x="201537" y="517373"/>
            <a:ext cx="7981025" cy="8771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31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napp" pitchFamily="2" charset="0"/>
              </a:rPr>
              <a:t>Chi sono i soggetti destinatari</a:t>
            </a:r>
          </a:p>
          <a:p>
            <a:endParaRPr lang="it-IT" sz="2000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64559833-8EAE-85B3-6DD9-8AFC5D9343C7}"/>
              </a:ext>
            </a:extLst>
          </p:cNvPr>
          <p:cNvSpPr txBox="1"/>
          <p:nvPr/>
        </p:nvSpPr>
        <p:spPr>
          <a:xfrm>
            <a:off x="282804" y="3866225"/>
            <a:ext cx="10935093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2400" dirty="0">
                <a:solidFill>
                  <a:srgbClr val="003374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tutti coloro “che, per motivi economici, sociali, culturali, geografici o di salute, oppure a causa della provenienza da un contesto migratorio o per motivi quali disabilità o difficoltà di apprendimento o di qualsiasi altra natura, </a:t>
            </a:r>
            <a:r>
              <a:rPr lang="it-IT" sz="2400" b="1" dirty="0">
                <a:solidFill>
                  <a:srgbClr val="003374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incontrano</a:t>
            </a:r>
            <a:r>
              <a:rPr lang="it-IT" sz="2400" dirty="0">
                <a:solidFill>
                  <a:srgbClr val="003374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it-IT" sz="2400" b="1" dirty="0">
                <a:solidFill>
                  <a:srgbClr val="003374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ostacoli che impediscono </a:t>
            </a:r>
            <a:r>
              <a:rPr lang="it-IT" sz="2400" dirty="0">
                <a:solidFill>
                  <a:srgbClr val="003374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loro di avere effettivo accesso alle opportunità nell’ambito del programma”.</a:t>
            </a:r>
            <a:endParaRPr lang="it-IT" sz="2400" dirty="0"/>
          </a:p>
        </p:txBody>
      </p:sp>
      <p:sp>
        <p:nvSpPr>
          <p:cNvPr id="16" name="CasellaDiTesto 15">
            <a:extLst>
              <a:ext uri="{FF2B5EF4-FFF2-40B4-BE49-F238E27FC236}">
                <a16:creationId xmlns:a16="http://schemas.microsoft.com/office/drawing/2014/main" id="{D504DAE5-56A7-236A-CC8F-0D7792AA5C6C}"/>
              </a:ext>
            </a:extLst>
          </p:cNvPr>
          <p:cNvSpPr txBox="1"/>
          <p:nvPr/>
        </p:nvSpPr>
        <p:spPr>
          <a:xfrm>
            <a:off x="2209799" y="1357318"/>
            <a:ext cx="7772400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it-IT" sz="2400" dirty="0">
                <a:solidFill>
                  <a:srgbClr val="003374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 </a:t>
            </a:r>
            <a:r>
              <a:rPr lang="it-IT" sz="2400" b="1" dirty="0">
                <a:solidFill>
                  <a:srgbClr val="003374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discenti</a:t>
            </a:r>
            <a:r>
              <a:rPr lang="it-IT" sz="2400" dirty="0">
                <a:solidFill>
                  <a:srgbClr val="003374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siano essi giovani che adulti 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it-IT" sz="2400" dirty="0">
              <a:solidFill>
                <a:srgbClr val="003374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it-IT" sz="2400" dirty="0">
                <a:solidFill>
                  <a:srgbClr val="003374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il </a:t>
            </a:r>
            <a:r>
              <a:rPr lang="it-IT" sz="2400" b="1" dirty="0">
                <a:solidFill>
                  <a:srgbClr val="003374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personale degli enti </a:t>
            </a:r>
            <a:r>
              <a:rPr lang="it-IT" sz="2400" dirty="0">
                <a:solidFill>
                  <a:srgbClr val="003374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che erogano Istruzione e Formazione Professionale (staff) 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it-IT" sz="2400" dirty="0">
              <a:solidFill>
                <a:srgbClr val="003374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it-IT" sz="2400" b="1" dirty="0">
                <a:solidFill>
                  <a:srgbClr val="003374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con minori opportunità: </a:t>
            </a:r>
            <a:endParaRPr lang="it-IT" sz="2400" b="1" dirty="0">
              <a:solidFill>
                <a:srgbClr val="003374"/>
              </a:solidFill>
            </a:endParaRPr>
          </a:p>
        </p:txBody>
      </p:sp>
      <p:sp>
        <p:nvSpPr>
          <p:cNvPr id="2" name="Segnaposto numero diapositiva 1">
            <a:extLst>
              <a:ext uri="{FF2B5EF4-FFF2-40B4-BE49-F238E27FC236}">
                <a16:creationId xmlns:a16="http://schemas.microsoft.com/office/drawing/2014/main" id="{7BD42E99-4326-3830-17FC-2C3D104C35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304373-AFAB-43E1-A3A8-66C4C74FD4AC}" type="slidenum">
              <a:rPr lang="it-IT" smtClean="0"/>
              <a:pPr/>
              <a:t>8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4043124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2324099" y="1340528"/>
            <a:ext cx="7772400" cy="3400148"/>
          </a:xfrm>
        </p:spPr>
        <p:txBody>
          <a:bodyPr/>
          <a:lstStyle/>
          <a:p>
            <a:br>
              <a:rPr lang="it-IT" sz="2000" b="1" dirty="0">
                <a:solidFill>
                  <a:srgbClr val="2E74B5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lang="it-IT" sz="1800" b="1" dirty="0">
                <a:solidFill>
                  <a:srgbClr val="2E74B5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lang="it-IT" sz="1800" dirty="0"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endParaRPr lang="it-IT" sz="2000" dirty="0">
              <a:solidFill>
                <a:srgbClr val="003374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Titolo 3">
            <a:extLst>
              <a:ext uri="{FF2B5EF4-FFF2-40B4-BE49-F238E27FC236}">
                <a16:creationId xmlns:a16="http://schemas.microsoft.com/office/drawing/2014/main" id="{5D318828-E4CD-AFE9-1B18-728A7626654A}"/>
              </a:ext>
            </a:extLst>
          </p:cNvPr>
          <p:cNvSpPr txBox="1">
            <a:spLocks/>
          </p:cNvSpPr>
          <p:nvPr/>
        </p:nvSpPr>
        <p:spPr>
          <a:xfrm>
            <a:off x="2152650" y="291090"/>
            <a:ext cx="7886699" cy="932688"/>
          </a:xfrm>
          <a:prstGeom prst="rect">
            <a:avLst/>
          </a:prstGeom>
        </p:spPr>
        <p:txBody>
          <a:bodyPr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>
              <a:lnSpc>
                <a:spcPct val="107000"/>
              </a:lnSpc>
              <a:spcAft>
                <a:spcPts val="800"/>
              </a:spcAft>
            </a:pPr>
            <a:endParaRPr lang="it-IT" sz="2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Titolo 1">
            <a:extLst>
              <a:ext uri="{FF2B5EF4-FFF2-40B4-BE49-F238E27FC236}">
                <a16:creationId xmlns:a16="http://schemas.microsoft.com/office/drawing/2014/main" id="{863D82A9-D092-4A43-77A3-F773B2A141F7}"/>
              </a:ext>
            </a:extLst>
          </p:cNvPr>
          <p:cNvSpPr txBox="1">
            <a:spLocks/>
          </p:cNvSpPr>
          <p:nvPr/>
        </p:nvSpPr>
        <p:spPr>
          <a:xfrm>
            <a:off x="2324099" y="3827616"/>
            <a:ext cx="7772400" cy="2370337"/>
          </a:xfrm>
          <a:prstGeom prst="rect">
            <a:avLst/>
          </a:prstGeom>
        </p:spPr>
        <p:txBody>
          <a:bodyPr anchor="b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br>
              <a:rPr lang="it-IT" sz="1800" dirty="0"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endParaRPr lang="it-IT" sz="2000" dirty="0">
              <a:solidFill>
                <a:srgbClr val="003374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0E13A250-3CBD-A2E2-C1CC-4E6FDF76F4F1}"/>
              </a:ext>
            </a:extLst>
          </p:cNvPr>
          <p:cNvSpPr txBox="1"/>
          <p:nvPr/>
        </p:nvSpPr>
        <p:spPr>
          <a:xfrm>
            <a:off x="2152649" y="1613446"/>
            <a:ext cx="7772400" cy="511499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it-IT" sz="2000" dirty="0">
                <a:solidFill>
                  <a:srgbClr val="003374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Con la nuova Programmazione, </a:t>
            </a:r>
            <a:r>
              <a:rPr lang="it-IT" sz="2000" b="1" dirty="0">
                <a:solidFill>
                  <a:srgbClr val="003374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l’Inclusione e la Diversità </a:t>
            </a:r>
            <a:r>
              <a:rPr lang="it-IT" sz="2000" dirty="0">
                <a:solidFill>
                  <a:srgbClr val="003374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diventa una </a:t>
            </a:r>
            <a:r>
              <a:rPr lang="it-IT" sz="2000" b="1" dirty="0">
                <a:solidFill>
                  <a:srgbClr val="003374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Priorità Europea trasversale </a:t>
            </a:r>
            <a:r>
              <a:rPr lang="it-IT" sz="2000" dirty="0">
                <a:solidFill>
                  <a:srgbClr val="003374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a tutti i </a:t>
            </a:r>
            <a:r>
              <a:rPr lang="it-IT" sz="2000" b="1" dirty="0">
                <a:solidFill>
                  <a:srgbClr val="003374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settori</a:t>
            </a:r>
            <a:r>
              <a:rPr lang="it-IT" sz="2000" dirty="0">
                <a:solidFill>
                  <a:srgbClr val="003374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 del Programma (Scuola, Formazione professionale, Università, Educazione degli Adulti, Gioventù e Sport) e una priorità trasversale a tutte le </a:t>
            </a:r>
            <a:r>
              <a:rPr lang="it-IT" sz="2000" b="1" dirty="0">
                <a:solidFill>
                  <a:srgbClr val="003374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Azioni Chiave</a:t>
            </a:r>
            <a:r>
              <a:rPr lang="it-IT" sz="2000" dirty="0">
                <a:solidFill>
                  <a:srgbClr val="003374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.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endParaRPr lang="it-IT" sz="2000" dirty="0">
              <a:solidFill>
                <a:srgbClr val="003374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it-IT" sz="2000" dirty="0">
                <a:solidFill>
                  <a:srgbClr val="003374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Il Programma Erasmus+ promuove le </a:t>
            </a:r>
            <a:r>
              <a:rPr lang="it-IT" sz="2000" b="1" dirty="0">
                <a:solidFill>
                  <a:srgbClr val="003374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pari opportunità</a:t>
            </a:r>
            <a:r>
              <a:rPr lang="it-IT" sz="2000" dirty="0">
                <a:solidFill>
                  <a:srgbClr val="003374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e la </a:t>
            </a:r>
            <a:r>
              <a:rPr lang="it-IT" sz="2000" b="1" dirty="0">
                <a:solidFill>
                  <a:srgbClr val="003374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parità di accesso</a:t>
            </a:r>
            <a:r>
              <a:rPr lang="it-IT" sz="2000" dirty="0">
                <a:solidFill>
                  <a:srgbClr val="003374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l’</a:t>
            </a:r>
            <a:r>
              <a:rPr lang="it-IT" sz="2000" b="1" dirty="0">
                <a:solidFill>
                  <a:srgbClr val="003374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inclusione</a:t>
            </a:r>
            <a:r>
              <a:rPr lang="it-IT" sz="2000" dirty="0">
                <a:solidFill>
                  <a:srgbClr val="003374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la </a:t>
            </a:r>
            <a:r>
              <a:rPr lang="it-IT" sz="2000" b="1" dirty="0">
                <a:solidFill>
                  <a:srgbClr val="003374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diversità </a:t>
            </a:r>
            <a:r>
              <a:rPr lang="it-IT" sz="2000" dirty="0">
                <a:solidFill>
                  <a:srgbClr val="003374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 l’</a:t>
            </a:r>
            <a:r>
              <a:rPr lang="it-IT" sz="2000" b="1" dirty="0">
                <a:solidFill>
                  <a:srgbClr val="003374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equità </a:t>
            </a:r>
            <a:r>
              <a:rPr lang="it-IT" sz="2000" dirty="0">
                <a:solidFill>
                  <a:srgbClr val="003374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per sviluppare in Europa società più inclusive e coese, capaci di crescere nella diversità. 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it-IT" sz="2000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Anche a livello </a:t>
            </a:r>
            <a:r>
              <a:rPr lang="it-IT" sz="2000" b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nazionale</a:t>
            </a:r>
            <a:r>
              <a:rPr lang="it-IT" sz="2000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 la priorità europea </a:t>
            </a:r>
            <a:r>
              <a:rPr lang="it-IT" sz="2000" b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sull’Inclusione e la Diversità </a:t>
            </a:r>
            <a:r>
              <a:rPr lang="it-IT" sz="2000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è stata ritenuta, dall’Autorità Nazionale, </a:t>
            </a:r>
            <a:r>
              <a:rPr lang="it-IT" sz="2000" b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particolarmente rilevante </a:t>
            </a:r>
            <a:r>
              <a:rPr lang="it-IT" sz="2000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per il </a:t>
            </a:r>
            <a:r>
              <a:rPr lang="it-IT" sz="2000" b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contesto nazionale</a:t>
            </a:r>
            <a:r>
              <a:rPr lang="it-IT" sz="2000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.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endParaRPr lang="it-IT" sz="2000" dirty="0">
              <a:solidFill>
                <a:srgbClr val="003374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it-IT" sz="2000" dirty="0">
                <a:solidFill>
                  <a:srgbClr val="003374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endParaRPr lang="it-IT" sz="2000" dirty="0">
              <a:solidFill>
                <a:srgbClr val="003374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Titolo 3">
            <a:extLst>
              <a:ext uri="{FF2B5EF4-FFF2-40B4-BE49-F238E27FC236}">
                <a16:creationId xmlns:a16="http://schemas.microsoft.com/office/drawing/2014/main" id="{835E5A49-7B9A-08A8-0F25-979D4D44854D}"/>
              </a:ext>
            </a:extLst>
          </p:cNvPr>
          <p:cNvSpPr txBox="1">
            <a:spLocks/>
          </p:cNvSpPr>
          <p:nvPr/>
        </p:nvSpPr>
        <p:spPr>
          <a:xfrm>
            <a:off x="0" y="407055"/>
            <a:ext cx="10191749" cy="738639"/>
          </a:xfrm>
          <a:prstGeom prst="rect">
            <a:avLst/>
          </a:prstGeom>
        </p:spPr>
        <p:txBody>
          <a:bodyPr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07000"/>
              </a:lnSpc>
              <a:spcAft>
                <a:spcPts val="800"/>
              </a:spcAft>
            </a:pPr>
            <a:r>
              <a:rPr lang="it-IT" sz="31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napp" pitchFamily="2" charset="0"/>
                <a:ea typeface="+mn-ea"/>
                <a:cs typeface="+mn-cs"/>
              </a:rPr>
              <a:t>Erasmus+ 2021-2027: Priorità trasversale</a:t>
            </a:r>
          </a:p>
        </p:txBody>
      </p:sp>
      <p:sp>
        <p:nvSpPr>
          <p:cNvPr id="3" name="Segnaposto numero diapositiva 2">
            <a:extLst>
              <a:ext uri="{FF2B5EF4-FFF2-40B4-BE49-F238E27FC236}">
                <a16:creationId xmlns:a16="http://schemas.microsoft.com/office/drawing/2014/main" id="{7D845A82-F3D8-8235-D247-F5B0166BEF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304373-AFAB-43E1-A3A8-66C4C74FD4AC}" type="slidenum">
              <a:rPr lang="it-IT" smtClean="0"/>
              <a:pPr/>
              <a:t>9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66331464"/>
      </p:ext>
    </p:extLst>
  </p:cSld>
  <p:clrMapOvr>
    <a:masterClrMapping/>
  </p:clrMapOvr>
</p:sld>
</file>

<file path=ppt/theme/theme1.xml><?xml version="1.0" encoding="utf-8"?>
<a:theme xmlns:a="http://schemas.openxmlformats.org/drawingml/2006/main" name="1_Titolo_Inapp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0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Contenuti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3_Tema 1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3_Tema 2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4_Titolo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3_Tema 3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3_Tema 4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3_Tema 5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 algn="l">
          <a:lnSpc>
            <a:spcPts val="4260"/>
          </a:lnSpc>
          <a:defRPr sz="2800" dirty="0" err="1">
            <a:solidFill>
              <a:srgbClr val="404140"/>
            </a:solidFill>
            <a:ea typeface="HelveticaNeueLT Std Cn" charset="0"/>
            <a:cs typeface="HelveticaNeueLT Std Cn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9.xml><?xml version="1.0" encoding="utf-8"?>
<a:theme xmlns:a="http://schemas.openxmlformats.org/drawingml/2006/main" name="5_slide_finale_inapp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o INAPP" ma:contentTypeID="0x0101006C7ADFBD5F59AA4681BCEF6E9521106B005BB5ADB9306F4246A711BE22D6260667" ma:contentTypeVersion="50" ma:contentTypeDescription="" ma:contentTypeScope="" ma:versionID="c4bd703a7f7e9a33b0bc66781788ba79">
  <xsd:schema xmlns:xsd="http://www.w3.org/2001/XMLSchema" xmlns:xs="http://www.w3.org/2001/XMLSchema" xmlns:p="http://schemas.microsoft.com/office/2006/metadata/properties" xmlns:ns2="266a059f-5484-48cf-b1f8-0f4198ccbb9a" xmlns:ns3="http://schemas.microsoft.com/sharepoint.v3" targetNamespace="http://schemas.microsoft.com/office/2006/metadata/properties" ma:root="true" ma:fieldsID="e542fa5f01db5cd30ad9c738c925b305" ns2:_="" ns3:_="">
    <xsd:import namespace="266a059f-5484-48cf-b1f8-0f4198ccbb9a"/>
    <xsd:import namespace="http://schemas.microsoft.com/sharepoint.v3"/>
    <xsd:element name="properties">
      <xsd:complexType>
        <xsd:sequence>
          <xsd:element name="documentManagement">
            <xsd:complexType>
              <xsd:all>
                <xsd:element ref="ns2:j39f4746ae814cf1b09ae20ed80bc934" minOccurs="0"/>
                <xsd:element ref="ns2:TaxCatchAll" minOccurs="0"/>
                <xsd:element ref="ns2:TaxCatchAllLabel" minOccurs="0"/>
                <xsd:element ref="ns2:ddbf710215ed4db6a2aea12a8a104a20" minOccurs="0"/>
                <xsd:element ref="ns2:n30d679e8e214ecea845aca1d5e7f10f" minOccurs="0"/>
                <xsd:element ref="ns2:TaxKeywordTaxHTField" minOccurs="0"/>
                <xsd:element ref="ns2:DataPubblicazione" minOccurs="0"/>
                <xsd:element ref="ns3:CategoryDescription" minOccurs="0"/>
                <xsd:element ref="ns2:Nota" minOccurs="0"/>
                <xsd:element ref="ns2:m66a986f175448a8af3cafdf6825b013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66a059f-5484-48cf-b1f8-0f4198ccbb9a" elementFormDefault="qualified">
    <xsd:import namespace="http://schemas.microsoft.com/office/2006/documentManagement/types"/>
    <xsd:import namespace="http://schemas.microsoft.com/office/infopath/2007/PartnerControls"/>
    <xsd:element name="j39f4746ae814cf1b09ae20ed80bc934" ma:index="8" nillable="true" ma:taxonomy="true" ma:internalName="j39f4746ae814cf1b09ae20ed80bc934" ma:taxonomyFieldName="Argomento_x0020_Documento" ma:displayName="Argomento Documento" ma:default="" ma:fieldId="{339f4746-ae81-4cf1-b09a-e20ed80bc934}" ma:sspId="932929ed-d618-4f0a-bfe6-c6586124b182" ma:termSetId="4d3a31c1-d4e0-4f4b-b841-a41f7ab51bd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axCatchAll" ma:index="9" nillable="true" ma:displayName="Taxonomy Catch All Column" ma:hidden="true" ma:list="{c5ec73f8-914f-4758-afb8-9873dc899496}" ma:internalName="TaxCatchAll" ma:showField="CatchAllData" ma:web="59575557-5eef-4da0-b2a2-4eb0e1c4d157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10" nillable="true" ma:displayName="Taxonomy Catch All Column1" ma:hidden="true" ma:list="{c5ec73f8-914f-4758-afb8-9873dc899496}" ma:internalName="TaxCatchAllLabel" ma:readOnly="true" ma:showField="CatchAllDataLabel" ma:web="59575557-5eef-4da0-b2a2-4eb0e1c4d157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ddbf710215ed4db6a2aea12a8a104a20" ma:index="12" nillable="true" ma:taxonomy="true" ma:internalName="ddbf710215ed4db6a2aea12a8a104a20" ma:taxonomyFieldName="Dipartimento" ma:displayName="Dipartimento" ma:default="" ma:fieldId="{ddbf7102-15ed-4db6-a2ae-a12a8a104a20}" ma:sspId="932929ed-d618-4f0a-bfe6-c6586124b182" ma:termSetId="8ed8c9ea-7052-4c1d-a4d7-b9c10bffea6f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n30d679e8e214ecea845aca1d5e7f10f" ma:index="14" nillable="true" ma:taxonomy="true" ma:internalName="n30d679e8e214ecea845aca1d5e7f10f" ma:taxonomyFieldName="Ufficio" ma:displayName="Ufficio" ma:default="" ma:fieldId="{730d679e-8e21-4ece-a845-aca1d5e7f10f}" ma:sspId="932929ed-d618-4f0a-bfe6-c6586124b182" ma:termSetId="55f3c93e-5986-4ba3-bdd5-f6f95030e57b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axKeywordTaxHTField" ma:index="16" nillable="true" ma:taxonomy="true" ma:internalName="TaxKeywordTaxHTField" ma:taxonomyFieldName="TaxKeyword" ma:displayName="Parole chiave aziendali" ma:fieldId="{23f27201-bee3-471e-b2e7-b64fd8b7ca38}" ma:taxonomyMulti="true" ma:sspId="932929ed-d618-4f0a-bfe6-c6586124b182" ma:termSetId="00000000-0000-0000-0000-000000000000" ma:anchorId="00000000-0000-0000-0000-000000000000" ma:open="true" ma:isKeyword="true">
      <xsd:complexType>
        <xsd:sequence>
          <xsd:element ref="pc:Terms" minOccurs="0" maxOccurs="1"/>
        </xsd:sequence>
      </xsd:complexType>
    </xsd:element>
    <xsd:element name="DataPubblicazione" ma:index="18" nillable="true" ma:displayName="DataPubblicazione" ma:default="" ma:format="DateOnly" ma:internalName="DataPubblicazione">
      <xsd:simpleType>
        <xsd:restriction base="dms:DateTime"/>
      </xsd:simpleType>
    </xsd:element>
    <xsd:element name="Nota" ma:index="20" nillable="true" ma:displayName="Nota" ma:default="" ma:internalName="Nota">
      <xsd:simpleType>
        <xsd:restriction base="dms:Note"/>
      </xsd:simpleType>
    </xsd:element>
    <xsd:element name="m66a986f175448a8af3cafdf6825b013" ma:index="21" nillable="true" ma:taxonomy="true" ma:internalName="m66a986f175448a8af3cafdf6825b013" ma:taxonomyFieldName="TipoDocument" ma:displayName="TipoDocumento" ma:fieldId="{666a986f-1754-48a8-af3c-afdf6825b013}" ma:sspId="932929ed-d618-4f0a-bfe6-c6586124b182" ma:termSetId="36a3a8aa-79a1-498c-9180-61a44a8ae360" ma:anchorId="00000000-0000-0000-0000-000000000000" ma:open="fals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.v3" elementFormDefault="qualified">
    <xsd:import namespace="http://schemas.microsoft.com/office/2006/documentManagement/types"/>
    <xsd:import namespace="http://schemas.microsoft.com/office/infopath/2007/PartnerControls"/>
    <xsd:element name="CategoryDescription" ma:index="19" nillable="true" ma:displayName="Descrizione" ma:internalName="CategoryDescription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i contenuto"/>
        <xsd:element ref="dc:title" minOccurs="0" maxOccurs="1" ma:index="4" ma:displayName="Tito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SharedContentType xmlns="Microsoft.SharePoint.Taxonomy.ContentTypeSync" SourceId="932929ed-d618-4f0a-bfe6-c6586124b182" ContentTypeId="0x0101006C7ADFBD5F59AA4681BCEF6E9521106B" PreviousValue="false"/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n30d679e8e214ecea845aca1d5e7f10f xmlns="266a059f-5484-48cf-b1f8-0f4198ccbb9a">
      <Terms xmlns="http://schemas.microsoft.com/office/infopath/2007/PartnerControls"/>
    </n30d679e8e214ecea845aca1d5e7f10f>
    <ddbf710215ed4db6a2aea12a8a104a20 xmlns="266a059f-5484-48cf-b1f8-0f4198ccbb9a">
      <Terms xmlns="http://schemas.microsoft.com/office/infopath/2007/PartnerControls"/>
    </ddbf710215ed4db6a2aea12a8a104a20>
    <TaxCatchAll xmlns="266a059f-5484-48cf-b1f8-0f4198ccbb9a" xsi:nil="true"/>
    <TaxKeywordTaxHTField xmlns="266a059f-5484-48cf-b1f8-0f4198ccbb9a">
      <Terms xmlns="http://schemas.microsoft.com/office/infopath/2007/PartnerControls"/>
    </TaxKeywordTaxHTField>
    <DataPubblicazione xmlns="266a059f-5484-48cf-b1f8-0f4198ccbb9a" xsi:nil="true"/>
    <j39f4746ae814cf1b09ae20ed80bc934 xmlns="266a059f-5484-48cf-b1f8-0f4198ccbb9a">
      <Terms xmlns="http://schemas.microsoft.com/office/infopath/2007/PartnerControls"/>
    </j39f4746ae814cf1b09ae20ed80bc934>
    <Nota xmlns="266a059f-5484-48cf-b1f8-0f4198ccbb9a" xsi:nil="true"/>
    <CategoryDescription xmlns="http://schemas.microsoft.com/sharepoint.v3" xsi:nil="true"/>
    <m66a986f175448a8af3cafdf6825b013 xmlns="266a059f-5484-48cf-b1f8-0f4198ccbb9a">
      <Terms xmlns="http://schemas.microsoft.com/office/infopath/2007/PartnerControls"/>
    </m66a986f175448a8af3cafdf6825b013>
  </documentManagement>
</p:properties>
</file>

<file path=customXml/itemProps1.xml><?xml version="1.0" encoding="utf-8"?>
<ds:datastoreItem xmlns:ds="http://schemas.openxmlformats.org/officeDocument/2006/customXml" ds:itemID="{924D585E-EA70-4CD8-9DD5-6E49423CC94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266a059f-5484-48cf-b1f8-0f4198ccbb9a"/>
    <ds:schemaRef ds:uri="http://schemas.microsoft.com/sharepoint.v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9FFDE247-223C-45F8-96BC-8DF6F4240FBB}">
  <ds:schemaRefs>
    <ds:schemaRef ds:uri="Microsoft.SharePoint.Taxonomy.ContentTypeSync"/>
  </ds:schemaRefs>
</ds:datastoreItem>
</file>

<file path=customXml/itemProps3.xml><?xml version="1.0" encoding="utf-8"?>
<ds:datastoreItem xmlns:ds="http://schemas.openxmlformats.org/officeDocument/2006/customXml" ds:itemID="{E77A08FB-2CEB-452B-9C45-43329CF58715}">
  <ds:schemaRefs>
    <ds:schemaRef ds:uri="http://schemas.microsoft.com/sharepoint/v3/contenttype/forms"/>
  </ds:schemaRefs>
</ds:datastoreItem>
</file>

<file path=customXml/itemProps4.xml><?xml version="1.0" encoding="utf-8"?>
<ds:datastoreItem xmlns:ds="http://schemas.openxmlformats.org/officeDocument/2006/customXml" ds:itemID="{A0F4D8C2-CD8C-4EE7-9533-FCA436DAC9E1}">
  <ds:schemaRefs>
    <ds:schemaRef ds:uri="http://purl.org/dc/elements/1.1/"/>
    <ds:schemaRef ds:uri="http://schemas.microsoft.com/office/2006/metadata/properties"/>
    <ds:schemaRef ds:uri="266a059f-5484-48cf-b1f8-0f4198ccbb9a"/>
    <ds:schemaRef ds:uri="http://schemas.microsoft.com/sharepoint.v3"/>
    <ds:schemaRef ds:uri="http://schemas.microsoft.com/office/2006/documentManagement/types"/>
    <ds:schemaRef ds:uri="http://purl.org/dc/dcmitype/"/>
    <ds:schemaRef ds:uri="http://schemas.openxmlformats.org/package/2006/metadata/core-properties"/>
    <ds:schemaRef ds:uri="http://schemas.microsoft.com/office/infopath/2007/PartnerControls"/>
    <ds:schemaRef ds:uri="http://www.w3.org/XML/1998/namespace"/>
    <ds:schemaRef ds:uri="http://purl.org/dc/terms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793</TotalTime>
  <Words>1885</Words>
  <Application>Microsoft Office PowerPoint</Application>
  <PresentationFormat>Widescreen</PresentationFormat>
  <Paragraphs>162</Paragraphs>
  <Slides>25</Slides>
  <Notes>4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10</vt:i4>
      </vt:variant>
      <vt:variant>
        <vt:lpstr>Tema</vt:lpstr>
      </vt:variant>
      <vt:variant>
        <vt:i4>9</vt:i4>
      </vt:variant>
      <vt:variant>
        <vt:lpstr>Titoli diapositive</vt:lpstr>
      </vt:variant>
      <vt:variant>
        <vt:i4>25</vt:i4>
      </vt:variant>
    </vt:vector>
  </HeadingPairs>
  <TitlesOfParts>
    <vt:vector size="44" baseType="lpstr">
      <vt:lpstr>Arial</vt:lpstr>
      <vt:lpstr>Inapp</vt:lpstr>
      <vt:lpstr>Wingdings</vt:lpstr>
      <vt:lpstr>Calibri</vt:lpstr>
      <vt:lpstr>Times New Roman</vt:lpstr>
      <vt:lpstr>Helvetica</vt:lpstr>
      <vt:lpstr>Segoe UI Emoji</vt:lpstr>
      <vt:lpstr>Cambria</vt:lpstr>
      <vt:lpstr>Verdana</vt:lpstr>
      <vt:lpstr>Aptos</vt:lpstr>
      <vt:lpstr>1_Titolo_Inapp</vt:lpstr>
      <vt:lpstr>2_Contenuti</vt:lpstr>
      <vt:lpstr>3_Tema 1</vt:lpstr>
      <vt:lpstr>3_Tema 2</vt:lpstr>
      <vt:lpstr>4_Titolo</vt:lpstr>
      <vt:lpstr>3_Tema 3</vt:lpstr>
      <vt:lpstr>3_Tema 4</vt:lpstr>
      <vt:lpstr>3_Tema 5</vt:lpstr>
      <vt:lpstr>5_slide_finale_inapp</vt:lpstr>
      <vt:lpstr>Inclusione e Diversità nella progettazione KA2 </vt:lpstr>
      <vt:lpstr>Presentazione standard di PowerPoint</vt:lpstr>
      <vt:lpstr>Presentazione standard di PowerPoint</vt:lpstr>
      <vt:lpstr>Presentazione standard di PowerPoint</vt:lpstr>
      <vt:lpstr>   </vt:lpstr>
      <vt:lpstr>  </vt:lpstr>
      <vt:lpstr>Obiettivo del Programma E+</vt:lpstr>
      <vt:lpstr>Presentazione standard di PowerPoint</vt:lpstr>
      <vt:lpstr>   </vt:lpstr>
      <vt:lpstr>   </vt:lpstr>
      <vt:lpstr>   </vt:lpstr>
      <vt:lpstr>   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Cosa lo staff dell’AN può fare per voi  </vt:lpstr>
      <vt:lpstr>Presentazione standard di PowerPoint</vt:lpstr>
      <vt:lpstr>Presentazione standard di PowerPoint</vt:lpstr>
      <vt:lpstr>Presentazione standard di PowerPoint</vt:lpstr>
      <vt:lpstr>Per saperne di più </vt:lpstr>
      <vt:lpstr>Letture consigliate </vt:lpstr>
      <vt:lpstr>Presentazione standard di PowerPoint</vt:lpstr>
      <vt:lpstr>Presentazione standard di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Greco Ernestina</dc:creator>
  <cp:lastModifiedBy>Fiacco Franca</cp:lastModifiedBy>
  <cp:revision>10</cp:revision>
  <cp:lastPrinted>2023-11-28T09:14:33Z</cp:lastPrinted>
  <dcterms:created xsi:type="dcterms:W3CDTF">2021-01-11T17:53:11Z</dcterms:created>
  <dcterms:modified xsi:type="dcterms:W3CDTF">2024-06-05T13:23:04Z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0x0101006C7ADFBD5F59AA4681BCEF6E9521106B005BB5ADB9306F4246A711BE22D6260667</vt:lpwstr>
  </property>
  <property fmtid="{D5CDD505-2E9C-101B-9397-08002B2CF9AE}" pid="3" name="Ufficio">
    <vt:lpwstr/>
  </property>
  <property fmtid="{D5CDD505-2E9C-101B-9397-08002B2CF9AE}" pid="4" name="TaxKeyword">
    <vt:lpwstr/>
  </property>
  <property fmtid="{D5CDD505-2E9C-101B-9397-08002B2CF9AE}" pid="5" name="TipoDocument">
    <vt:lpwstr/>
  </property>
  <property fmtid="{D5CDD505-2E9C-101B-9397-08002B2CF9AE}" pid="6" name="Dipartimento">
    <vt:lpwstr/>
  </property>
  <property fmtid="{D5CDD505-2E9C-101B-9397-08002B2CF9AE}" pid="7" name="Argomento Documento">
    <vt:lpwstr/>
  </property>
</Properties>
</file>