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6"/>
  </p:notesMasterIdLst>
  <p:sldIdLst>
    <p:sldId id="615" r:id="rId5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7448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0502" autoAdjust="0"/>
    <p:restoredTop sz="93792" autoAdjust="0"/>
  </p:normalViewPr>
  <p:slideViewPr>
    <p:cSldViewPr snapToGrid="0" snapToObjects="1">
      <p:cViewPr varScale="1">
        <p:scale>
          <a:sx n="67" d="100"/>
          <a:sy n="67" d="100"/>
        </p:scale>
        <p:origin x="816" y="4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C964223-9607-42FE-9476-FAD65C916BF5}" type="datetimeFigureOut">
              <a:rPr lang="it-IT" smtClean="0"/>
              <a:t>26/11/2024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F6D14CA-C5B6-458D-B12C-0720CC4C8D8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780798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767A166-DBF2-83CD-8C62-F4BDC45C519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A0EBAE95-8934-81DF-6BDE-8AA37743F2E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7495D962-B88B-4D7D-784C-66824CB62D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4513F-9B22-6945-A362-ECF452347F08}" type="datetimeFigureOut">
              <a:rPr lang="it-IT" smtClean="0"/>
              <a:t>26/11/2024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BE4B7620-E560-05AE-64F1-60F2DD867A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289DC8D6-2105-9068-8731-327B210897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C56C69-033C-0C46-86B9-D0022818331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560929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700E18C-11BE-D2ED-32B8-E172A64199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F4BFBA89-15CB-B214-35B9-65DA95952C6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27EE045C-6C01-511D-A9BB-B721CC3470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4513F-9B22-6945-A362-ECF452347F08}" type="datetimeFigureOut">
              <a:rPr lang="it-IT" smtClean="0"/>
              <a:t>26/11/2024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5E69D945-DB88-6B3E-4F7F-296A177576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E1EAC538-B849-6E8C-4AEA-86222FEB35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C56C69-033C-0C46-86B9-D0022818331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235610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10994131-1EDE-7237-934C-0FB6D1628F1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FAE785D8-7D80-1D89-4C9B-875E0BEAEB8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34F5375C-8F29-E3DD-CB79-FA3A5F57DC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4513F-9B22-6945-A362-ECF452347F08}" type="datetimeFigureOut">
              <a:rPr lang="it-IT" smtClean="0"/>
              <a:t>26/11/2024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8B41DEEA-2047-C7FD-7954-BDAA1FD2D9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19C20B67-7216-927C-B1F7-D94B0963FE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C56C69-033C-0C46-86B9-D0022818331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180232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data 3">
            <a:extLst>
              <a:ext uri="{FF2B5EF4-FFF2-40B4-BE49-F238E27FC236}">
                <a16:creationId xmlns:a16="http://schemas.microsoft.com/office/drawing/2014/main" id="{830A2EB3-D150-AC42-949B-BE693C36D3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4513F-9B22-6945-A362-ECF452347F08}" type="datetimeFigureOut">
              <a:rPr lang="it-IT" smtClean="0"/>
              <a:t>26/11/2024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42327AF6-8A2E-9A6B-83B8-F87BE46553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BCEB4FA7-A216-C29D-8A68-6F5A4F5C64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C56C69-033C-0C46-86B9-D0022818331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4038000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571427B-24C5-7987-E594-492E61E304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8B6D429F-1D12-E228-88AE-45BC487AF2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025B39A1-DFCC-0054-6265-8E3C873E80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4513F-9B22-6945-A362-ECF452347F08}" type="datetimeFigureOut">
              <a:rPr lang="it-IT" smtClean="0"/>
              <a:t>26/11/2024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F69EA901-FA59-5AE1-CCF5-1AF25AE3BE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B324E4DE-E66A-984E-D564-84F4AB161E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C56C69-033C-0C46-86B9-D0022818331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13142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2B56A30-5FC3-B229-4713-E51F3BF22E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1D5D96D-3B08-19D1-E59C-66A8B55EB3F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E69C8A8D-EC34-7628-F50D-A0F2682AF16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20E7EF5D-D5A3-8B85-124B-C71F291115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4513F-9B22-6945-A362-ECF452347F08}" type="datetimeFigureOut">
              <a:rPr lang="it-IT" smtClean="0"/>
              <a:t>26/11/2024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FBE8E6B7-BE39-4BAE-6967-A497D11102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61175F81-0C39-A19C-7237-CBB310055F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C56C69-033C-0C46-86B9-D0022818331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296532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607025D-764D-B7F8-852A-38B1BB4CAC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11ED70AB-CC39-1CCD-BAD2-173E6C91238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F29FEB07-40BB-9331-D2AF-3F6E51F190C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A4ADB80E-06D0-989B-6F02-3EDAFDDAD03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96E2FE76-2E47-8E2E-1334-BB12E689907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8C519269-18EE-AEDE-FE43-584955C739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4513F-9B22-6945-A362-ECF452347F08}" type="datetimeFigureOut">
              <a:rPr lang="it-IT" smtClean="0"/>
              <a:t>26/11/2024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2FC4D27F-567D-5B20-D867-4A49029BCE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B4F84D17-8102-D661-BA72-091EA50099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C56C69-033C-0C46-86B9-D0022818331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064996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9135B4C-44E3-62F9-B2EF-BDB7DD9B75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71D6DBCC-0A90-98A9-8E49-D7335A258E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4513F-9B22-6945-A362-ECF452347F08}" type="datetimeFigureOut">
              <a:rPr lang="it-IT" smtClean="0"/>
              <a:t>26/11/2024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C469BC11-1F19-11F9-DC52-F5D6A7227F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5A072078-2B3F-F256-1E6E-C2DA25BC86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C56C69-033C-0C46-86B9-D0022818331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388989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3C838A95-69FA-E3ED-7105-047F999B5F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4513F-9B22-6945-A362-ECF452347F08}" type="datetimeFigureOut">
              <a:rPr lang="it-IT" smtClean="0"/>
              <a:t>26/11/2024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7B07BBA5-89FB-4AAB-3B70-471109EB3F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1C5F9B52-4353-86D5-7D90-1E64AA2ABC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C56C69-033C-0C46-86B9-D0022818331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669942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5ECF9AA-F6B6-33E7-A59F-4F8C7371AE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D15467DF-1E38-618D-2DEC-D207AEFDB0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E1322E52-48DE-9C37-481C-63B461521D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9F5BF73B-ED8D-D29A-7208-FFEC130F13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4513F-9B22-6945-A362-ECF452347F08}" type="datetimeFigureOut">
              <a:rPr lang="it-IT" smtClean="0"/>
              <a:t>26/11/2024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E76424CF-9148-5A5B-9E32-97659DD615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6BFB8DBB-1EFD-824C-D456-194694FF42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C56C69-033C-0C46-86B9-D0022818331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701127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F377335-238F-1701-651A-FD681474F0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083867ED-AF93-638C-95C5-D7A33F52D46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9652065B-4506-8334-4571-E7F33E909C7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E2563A23-AC92-CFBC-53F4-E6F4BFE662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4513F-9B22-6945-A362-ECF452347F08}" type="datetimeFigureOut">
              <a:rPr lang="it-IT" smtClean="0"/>
              <a:t>26/11/2024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5E538587-1F84-C976-A940-2F2E314385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8D2C6A0A-E84A-1231-164B-CB325C7290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C56C69-033C-0C46-86B9-D0022818331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445273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5BE6D706-F31D-7534-FDA9-2D5CFEC3B7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18C3C3D6-3A0E-DF3E-3E43-9D56FAB58B5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02A0ACA9-2184-4FCC-47F6-DDD68DC4BAF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44513F-9B22-6945-A362-ECF452347F08}" type="datetimeFigureOut">
              <a:rPr lang="it-IT" smtClean="0"/>
              <a:t>26/11/2024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85C56850-2652-2C94-B21B-4A0D5CD5DA1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9B4DDAF9-36A5-D307-014F-946EDA5BEC6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C56C69-033C-0C46-86B9-D0022818331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391099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eacea.ec.europa.eu/news-events/events/erasmus-programme-capacity-building-higher-education-cbhe-action-2024-12-05_en" TargetMode="External"/><Relationship Id="rId2" Type="http://schemas.openxmlformats.org/officeDocument/2006/relationships/hyperlink" Target="https://www.eacea.ec.europa.eu/news-events/events/online-info-session-erasmus-mundus-action-2024-11-27_en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>
            <a:extLst>
              <a:ext uri="{FF2B5EF4-FFF2-40B4-BE49-F238E27FC236}">
                <a16:creationId xmlns:a16="http://schemas.microsoft.com/office/drawing/2014/main" id="{178921D7-E610-0819-B1B8-25CE04FD9665}"/>
              </a:ext>
            </a:extLst>
          </p:cNvPr>
          <p:cNvSpPr txBox="1"/>
          <p:nvPr/>
        </p:nvSpPr>
        <p:spPr>
          <a:xfrm>
            <a:off x="932260" y="3400990"/>
            <a:ext cx="10327480" cy="2246769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it-IT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2000" dirty="0">
              <a:latin typeface="Roboto"/>
              <a:ea typeface="Roboto"/>
              <a:cs typeface="Roboto"/>
            </a:endParaRPr>
          </a:p>
          <a:p>
            <a:r>
              <a:rPr lang="en-US" sz="2000" dirty="0">
                <a:latin typeface="Roboto"/>
                <a:ea typeface="Roboto"/>
                <a:cs typeface="Roboto"/>
              </a:rPr>
              <a:t>Erasmus Mundus 27 Novembre 10.00 - 13.00 </a:t>
            </a:r>
            <a:r>
              <a:rPr lang="en-US" sz="2000" dirty="0">
                <a:latin typeface="Roboto"/>
                <a:ea typeface="Roboto"/>
                <a:cs typeface="Roboto"/>
                <a:hlinkClick r:id="rId2" tooltip="https://www.eacea.ec.europa.eu/news-events/events/online-info-session-erasmus-mundus-action-2024-11-27_en"/>
              </a:rPr>
              <a:t>Online Info Session: Erasmus Mundus Action - European Commission</a:t>
            </a:r>
            <a:r>
              <a:rPr lang="en-US" sz="2000" dirty="0">
                <a:latin typeface="Roboto"/>
                <a:ea typeface="Roboto"/>
                <a:cs typeface="Roboto"/>
              </a:rPr>
              <a:t> no registration needed</a:t>
            </a:r>
          </a:p>
          <a:p>
            <a:endParaRPr lang="en-US" sz="2000" dirty="0">
              <a:latin typeface="Roboto"/>
              <a:ea typeface="Roboto"/>
              <a:cs typeface="Roboto"/>
            </a:endParaRPr>
          </a:p>
          <a:p>
            <a:r>
              <a:rPr lang="en-US" sz="2000" dirty="0">
                <a:latin typeface="Roboto"/>
                <a:ea typeface="Roboto"/>
                <a:cs typeface="Roboto"/>
              </a:rPr>
              <a:t>Capacity Building in Higher Education 5 </a:t>
            </a:r>
            <a:r>
              <a:rPr lang="en-US" sz="2000" dirty="0" err="1">
                <a:latin typeface="Roboto"/>
                <a:ea typeface="Roboto"/>
                <a:cs typeface="Roboto"/>
              </a:rPr>
              <a:t>Dicembre</a:t>
            </a:r>
            <a:r>
              <a:rPr lang="en-US" sz="2000" dirty="0">
                <a:latin typeface="Roboto"/>
                <a:ea typeface="Roboto"/>
                <a:cs typeface="Roboto"/>
              </a:rPr>
              <a:t> 10.00 - 12.30 </a:t>
            </a:r>
            <a:r>
              <a:rPr lang="en-US" sz="2000" dirty="0">
                <a:latin typeface="Roboto"/>
                <a:ea typeface="Roboto"/>
                <a:cs typeface="Roboto"/>
                <a:hlinkClick r:id="rId3" tooltip="https://www.eacea.ec.europa.eu/news-events/events/erasmus-programme-capacity-building-higher-education-cbhe-action-2024-12-05_en"/>
              </a:rPr>
              <a:t>Erasmus+ programme - Capacity Building in Higher Education (CBHE) action - European Commission</a:t>
            </a:r>
            <a:r>
              <a:rPr lang="en-US" sz="2000" dirty="0">
                <a:latin typeface="Roboto"/>
                <a:ea typeface="Roboto"/>
                <a:cs typeface="Roboto"/>
              </a:rPr>
              <a:t> registration needed</a:t>
            </a:r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A4D89766-AB54-BCF0-F7BC-7BA6DCB1EE40}"/>
              </a:ext>
            </a:extLst>
          </p:cNvPr>
          <p:cNvSpPr txBox="1"/>
          <p:nvPr/>
        </p:nvSpPr>
        <p:spPr>
          <a:xfrm>
            <a:off x="932259" y="1210240"/>
            <a:ext cx="9267824" cy="1846659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it-IT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b="1" dirty="0" err="1">
                <a:latin typeface="Roboto"/>
              </a:rPr>
              <a:t>Infosession</a:t>
            </a:r>
            <a:r>
              <a:rPr lang="en-US" sz="4000" b="1" dirty="0">
                <a:latin typeface="Roboto"/>
              </a:rPr>
              <a:t> EACEA </a:t>
            </a:r>
            <a:r>
              <a:rPr lang="en-US" sz="4000" b="1" dirty="0" err="1">
                <a:latin typeface="Roboto"/>
              </a:rPr>
              <a:t>sulle</a:t>
            </a:r>
            <a:r>
              <a:rPr lang="en-US" sz="4000" b="1" dirty="0">
                <a:latin typeface="Roboto"/>
              </a:rPr>
              <a:t> </a:t>
            </a:r>
            <a:r>
              <a:rPr lang="en-US" sz="4000" b="1" dirty="0" err="1">
                <a:latin typeface="Roboto"/>
              </a:rPr>
              <a:t>azioni</a:t>
            </a:r>
            <a:r>
              <a:rPr lang="en-US" sz="4000" b="1" dirty="0">
                <a:latin typeface="Roboto"/>
              </a:rPr>
              <a:t> </a:t>
            </a:r>
            <a:r>
              <a:rPr lang="en-US" sz="4000" b="1" dirty="0" err="1">
                <a:latin typeface="Roboto"/>
              </a:rPr>
              <a:t>centralizzate</a:t>
            </a:r>
            <a:r>
              <a:rPr lang="en-US" sz="4000" b="1" dirty="0">
                <a:latin typeface="Roboto"/>
              </a:rPr>
              <a:t>: </a:t>
            </a:r>
            <a:r>
              <a:rPr lang="en-US" sz="3400" b="1" dirty="0">
                <a:latin typeface="Roboto"/>
              </a:rPr>
              <a:t>Erasmus Mundus e Capacity Building in Higher Education</a:t>
            </a:r>
            <a:endParaRPr lang="it-IT" sz="3400" b="1" dirty="0"/>
          </a:p>
        </p:txBody>
      </p:sp>
    </p:spTree>
    <p:extLst>
      <p:ext uri="{BB962C8B-B14F-4D97-AF65-F5344CB8AC3E}">
        <p14:creationId xmlns:p14="http://schemas.microsoft.com/office/powerpoint/2010/main" val="55596565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ettore xmlns="3a709e7b-5bd5-44b6-addc-a3cef9883b4b" xsi:nil="true"/>
    <TaxCatchAll xmlns="31c0f191-f8fb-467f-9ead-18e96dc9093d" xsi:nil="true"/>
    <lcf76f155ced4ddcb4097134ff3c332f xmlns="3a709e7b-5bd5-44b6-addc-a3cef9883b4b">
      <Terms xmlns="http://schemas.microsoft.com/office/infopath/2007/PartnerControls"/>
    </lcf76f155ced4ddcb4097134ff3c332f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05A00527C250394F83853090CB385877" ma:contentTypeVersion="21" ma:contentTypeDescription="Creare un nuovo documento." ma:contentTypeScope="" ma:versionID="dc548fd4f18e67ed6f0b8f669e325590">
  <xsd:schema xmlns:xsd="http://www.w3.org/2001/XMLSchema" xmlns:xs="http://www.w3.org/2001/XMLSchema" xmlns:p="http://schemas.microsoft.com/office/2006/metadata/properties" xmlns:ns2="3a709e7b-5bd5-44b6-addc-a3cef9883b4b" xmlns:ns3="31c0f191-f8fb-467f-9ead-18e96dc9093d" targetNamespace="http://schemas.microsoft.com/office/2006/metadata/properties" ma:root="true" ma:fieldsID="99df54f23b81b9d26ae1aa02c1075580" ns2:_="" ns3:_="">
    <xsd:import namespace="3a709e7b-5bd5-44b6-addc-a3cef9883b4b"/>
    <xsd:import namespace="31c0f191-f8fb-467f-9ead-18e96dc9093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2:MediaLengthInSeconds" minOccurs="0"/>
                <xsd:element ref="ns3:TaxCatchAll" minOccurs="0"/>
                <xsd:element ref="ns2:lcf76f155ced4ddcb4097134ff3c332f" minOccurs="0"/>
                <xsd:element ref="ns2:Settore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a709e7b-5bd5-44b6-addc-a3cef9883b4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3" nillable="true" ma:taxonomy="true" ma:internalName="lcf76f155ced4ddcb4097134ff3c332f" ma:taxonomyFieldName="MediaServiceImageTags" ma:displayName="Tag immagine" ma:readOnly="false" ma:fieldId="{5cf76f15-5ced-4ddc-b409-7134ff3c332f}" ma:taxonomyMulti="true" ma:sspId="a087d216-9da7-4ca6-a432-9e625d0d44c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Settore" ma:index="24" nillable="true" ma:displayName="Settore" ma:format="RadioButtons" ma:internalName="Settore">
      <xsd:simpleType>
        <xsd:union memberTypes="dms:Text">
          <xsd:simpleType>
            <xsd:restriction base="dms:Choice">
              <xsd:enumeration value="Scuola"/>
              <xsd:enumeration value="EDA"/>
            </xsd:restriction>
          </xsd:simpleType>
        </xsd:union>
      </xsd:simpleType>
    </xsd:element>
    <xsd:element name="MediaServiceObjectDetectorVersions" ma:index="2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6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1c0f191-f8fb-467f-9ead-18e96dc9093d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Condiviso con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Condiviso con dettagli" ma:internalName="SharedWithDetails" ma:readOnly="true">
      <xsd:simpleType>
        <xsd:restriction base="dms:Note">
          <xsd:maxLength value="255"/>
        </xsd:restriction>
      </xsd:simpleType>
    </xsd:element>
    <xsd:element name="TaxCatchAll" ma:index="21" nillable="true" ma:displayName="Taxonomy Catch All Column" ma:hidden="true" ma:list="{40c1a209-fb38-42b8-a68e-7d84f67f1530}" ma:internalName="TaxCatchAll" ma:showField="CatchAllData" ma:web="31c0f191-f8fb-467f-9ead-18e96dc9093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i contenuto"/>
        <xsd:element ref="dc:title" minOccurs="0" maxOccurs="1" ma:index="4" ma:displayName="Tito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92274F26-61B9-4954-BF94-0C8B6ACDB01B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5755A66B-A2D6-426D-87EC-076B69820800}">
  <ds:schemaRefs>
    <ds:schemaRef ds:uri="http://schemas.microsoft.com/office/2006/documentManagement/types"/>
    <ds:schemaRef ds:uri="31c0f191-f8fb-467f-9ead-18e96dc9093d"/>
    <ds:schemaRef ds:uri="http://purl.org/dc/terms/"/>
    <ds:schemaRef ds:uri="http://schemas.microsoft.com/office/infopath/2007/PartnerControls"/>
    <ds:schemaRef ds:uri="http://schemas.openxmlformats.org/package/2006/metadata/core-properties"/>
    <ds:schemaRef ds:uri="http://schemas.microsoft.com/office/2006/metadata/properties"/>
    <ds:schemaRef ds:uri="http://purl.org/dc/dcmitype/"/>
    <ds:schemaRef ds:uri="3a709e7b-5bd5-44b6-addc-a3cef9883b4b"/>
    <ds:schemaRef ds:uri="http://www.w3.org/XML/1998/namespace"/>
    <ds:schemaRef ds:uri="http://purl.org/dc/elements/1.1/"/>
  </ds:schemaRefs>
</ds:datastoreItem>
</file>

<file path=customXml/itemProps3.xml><?xml version="1.0" encoding="utf-8"?>
<ds:datastoreItem xmlns:ds="http://schemas.openxmlformats.org/officeDocument/2006/customXml" ds:itemID="{D5327901-039E-4A96-BAB3-F062C08B72E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a709e7b-5bd5-44b6-addc-a3cef9883b4b"/>
    <ds:schemaRef ds:uri="31c0f191-f8fb-467f-9ead-18e96dc9093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6988</TotalTime>
  <Words>62</Words>
  <Application>Microsoft Office PowerPoint</Application>
  <PresentationFormat>Widescreen</PresentationFormat>
  <Paragraphs>5</Paragraphs>
  <Slides>1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Roboto</vt:lpstr>
      <vt:lpstr>Tema di Office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Miriam Guerrini</dc:creator>
  <cp:lastModifiedBy>Eva Saeva</cp:lastModifiedBy>
  <cp:revision>101</cp:revision>
  <dcterms:created xsi:type="dcterms:W3CDTF">2022-05-24T09:51:13Z</dcterms:created>
  <dcterms:modified xsi:type="dcterms:W3CDTF">2024-11-26T10:08:49Z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0x01010005A00527C250394F83853090CB385877</vt:lpwstr>
  </property>
  <property fmtid="{D5CDD505-2E9C-101B-9397-08002B2CF9AE}" pid="3" name="MediaServiceImageTags">
    <vt:lpwstr/>
  </property>
</Properties>
</file>