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517"/>
    <a:srgbClr val="0B9338"/>
    <a:srgbClr val="005E98"/>
    <a:srgbClr val="2FAA67"/>
    <a:srgbClr val="3DA937"/>
    <a:srgbClr val="1F71B9"/>
    <a:srgbClr val="009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93A97-C812-42D1-8C2C-F2C1F7A98211}" v="302" dt="2024-11-19T10:25:46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Ridolfi" userId="d4eafd80-a963-4a8b-9364-38b1177fd0b5" providerId="ADAL" clId="{26B93A97-C812-42D1-8C2C-F2C1F7A98211}"/>
    <pc:docChg chg="undo redo custSel addSld delSld modSld">
      <pc:chgData name="Gloria Ridolfi" userId="d4eafd80-a963-4a8b-9364-38b1177fd0b5" providerId="ADAL" clId="{26B93A97-C812-42D1-8C2C-F2C1F7A98211}" dt="2024-11-19T12:00:01.185" v="1051" actId="403"/>
      <pc:docMkLst>
        <pc:docMk/>
      </pc:docMkLst>
      <pc:sldChg chg="del">
        <pc:chgData name="Gloria Ridolfi" userId="d4eafd80-a963-4a8b-9364-38b1177fd0b5" providerId="ADAL" clId="{26B93A97-C812-42D1-8C2C-F2C1F7A98211}" dt="2024-11-19T09:22:19.868" v="0" actId="47"/>
        <pc:sldMkLst>
          <pc:docMk/>
          <pc:sldMk cId="582593767" sldId="258"/>
        </pc:sldMkLst>
      </pc:sldChg>
      <pc:sldChg chg="modSp mod">
        <pc:chgData name="Gloria Ridolfi" userId="d4eafd80-a963-4a8b-9364-38b1177fd0b5" providerId="ADAL" clId="{26B93A97-C812-42D1-8C2C-F2C1F7A98211}" dt="2024-11-19T09:23:27.594" v="20" actId="113"/>
        <pc:sldMkLst>
          <pc:docMk/>
          <pc:sldMk cId="2170601092" sldId="260"/>
        </pc:sldMkLst>
        <pc:spChg chg="mod">
          <ac:chgData name="Gloria Ridolfi" userId="d4eafd80-a963-4a8b-9364-38b1177fd0b5" providerId="ADAL" clId="{26B93A97-C812-42D1-8C2C-F2C1F7A98211}" dt="2024-11-19T09:22:41.797" v="5" actId="1076"/>
          <ac:spMkLst>
            <pc:docMk/>
            <pc:sldMk cId="2170601092" sldId="260"/>
            <ac:spMk id="2" creationId="{00D57D6B-FF4E-5A04-2778-C272FDA4B24F}"/>
          </ac:spMkLst>
        </pc:spChg>
        <pc:spChg chg="mod">
          <ac:chgData name="Gloria Ridolfi" userId="d4eafd80-a963-4a8b-9364-38b1177fd0b5" providerId="ADAL" clId="{26B93A97-C812-42D1-8C2C-F2C1F7A98211}" dt="2024-11-19T09:23:27.594" v="20" actId="113"/>
          <ac:spMkLst>
            <pc:docMk/>
            <pc:sldMk cId="2170601092" sldId="260"/>
            <ac:spMk id="3" creationId="{8109B825-3C63-3428-E29B-60B33D59814B}"/>
          </ac:spMkLst>
        </pc:spChg>
      </pc:sldChg>
      <pc:sldChg chg="addSp delSp modSp mod">
        <pc:chgData name="Gloria Ridolfi" userId="d4eafd80-a963-4a8b-9364-38b1177fd0b5" providerId="ADAL" clId="{26B93A97-C812-42D1-8C2C-F2C1F7A98211}" dt="2024-11-19T10:25:28.452" v="1022" actId="1035"/>
        <pc:sldMkLst>
          <pc:docMk/>
          <pc:sldMk cId="1860777085" sldId="261"/>
        </pc:sldMkLst>
        <pc:spChg chg="mod">
          <ac:chgData name="Gloria Ridolfi" userId="d4eafd80-a963-4a8b-9364-38b1177fd0b5" providerId="ADAL" clId="{26B93A97-C812-42D1-8C2C-F2C1F7A98211}" dt="2024-11-19T09:26:53.178" v="94" actId="403"/>
          <ac:spMkLst>
            <pc:docMk/>
            <pc:sldMk cId="1860777085" sldId="261"/>
            <ac:spMk id="2" creationId="{DDC81AC5-7BB4-07C5-7D54-CDB03046E795}"/>
          </ac:spMkLst>
        </pc:spChg>
        <pc:spChg chg="del">
          <ac:chgData name="Gloria Ridolfi" userId="d4eafd80-a963-4a8b-9364-38b1177fd0b5" providerId="ADAL" clId="{26B93A97-C812-42D1-8C2C-F2C1F7A98211}" dt="2024-11-19T09:24:14.669" v="30" actId="478"/>
          <ac:spMkLst>
            <pc:docMk/>
            <pc:sldMk cId="1860777085" sldId="261"/>
            <ac:spMk id="3" creationId="{EEE2037A-2069-DB99-9420-908989F2DEC8}"/>
          </ac:spMkLst>
        </pc:spChg>
        <pc:spChg chg="add mod">
          <ac:chgData name="Gloria Ridolfi" userId="d4eafd80-a963-4a8b-9364-38b1177fd0b5" providerId="ADAL" clId="{26B93A97-C812-42D1-8C2C-F2C1F7A98211}" dt="2024-11-19T10:25:06.065" v="1003" actId="1076"/>
          <ac:spMkLst>
            <pc:docMk/>
            <pc:sldMk cId="1860777085" sldId="261"/>
            <ac:spMk id="4" creationId="{37B4E7C3-3C62-602C-02E4-48FE573CF707}"/>
          </ac:spMkLst>
        </pc:spChg>
        <pc:spChg chg="add mod">
          <ac:chgData name="Gloria Ridolfi" userId="d4eafd80-a963-4a8b-9364-38b1177fd0b5" providerId="ADAL" clId="{26B93A97-C812-42D1-8C2C-F2C1F7A98211}" dt="2024-11-19T10:25:19.559" v="1020" actId="1038"/>
          <ac:spMkLst>
            <pc:docMk/>
            <pc:sldMk cId="1860777085" sldId="261"/>
            <ac:spMk id="15" creationId="{AFA7034E-412B-6C97-E9EA-EB88C9D4ADE7}"/>
          </ac:spMkLst>
        </pc:spChg>
        <pc:spChg chg="add mod">
          <ac:chgData name="Gloria Ridolfi" userId="d4eafd80-a963-4a8b-9364-38b1177fd0b5" providerId="ADAL" clId="{26B93A97-C812-42D1-8C2C-F2C1F7A98211}" dt="2024-11-19T10:25:19.559" v="1020" actId="1038"/>
          <ac:spMkLst>
            <pc:docMk/>
            <pc:sldMk cId="1860777085" sldId="261"/>
            <ac:spMk id="16" creationId="{F6C9471A-88F4-72B0-6E37-62A87C52A783}"/>
          </ac:spMkLst>
        </pc:spChg>
        <pc:spChg chg="add mod">
          <ac:chgData name="Gloria Ridolfi" userId="d4eafd80-a963-4a8b-9364-38b1177fd0b5" providerId="ADAL" clId="{26B93A97-C812-42D1-8C2C-F2C1F7A98211}" dt="2024-11-19T10:25:19.559" v="1020" actId="1038"/>
          <ac:spMkLst>
            <pc:docMk/>
            <pc:sldMk cId="1860777085" sldId="261"/>
            <ac:spMk id="17" creationId="{AA66587A-FD13-3B84-157C-C2DBE22BD7BC}"/>
          </ac:spMkLst>
        </pc:spChg>
        <pc:spChg chg="add mod">
          <ac:chgData name="Gloria Ridolfi" userId="d4eafd80-a963-4a8b-9364-38b1177fd0b5" providerId="ADAL" clId="{26B93A97-C812-42D1-8C2C-F2C1F7A98211}" dt="2024-11-19T10:25:19.559" v="1020" actId="1038"/>
          <ac:spMkLst>
            <pc:docMk/>
            <pc:sldMk cId="1860777085" sldId="261"/>
            <ac:spMk id="18" creationId="{1FEFDD12-B43C-8792-1260-981625321786}"/>
          </ac:spMkLst>
        </pc:spChg>
        <pc:spChg chg="add mod">
          <ac:chgData name="Gloria Ridolfi" userId="d4eafd80-a963-4a8b-9364-38b1177fd0b5" providerId="ADAL" clId="{26B93A97-C812-42D1-8C2C-F2C1F7A98211}" dt="2024-11-19T10:25:19.559" v="1020" actId="1038"/>
          <ac:spMkLst>
            <pc:docMk/>
            <pc:sldMk cId="1860777085" sldId="261"/>
            <ac:spMk id="19" creationId="{9C68DFE5-2187-938D-23D9-A04EF3E07E51}"/>
          </ac:spMkLst>
        </pc:sp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12" creationId="{A3651003-E62B-1C75-1F43-59F080D83EAE}"/>
          </ac:picMkLst>
        </pc:pic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13" creationId="{EC4B8A3D-AE99-4214-C0C8-7D2016D6CEE6}"/>
          </ac:picMkLst>
        </pc:pic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14" creationId="{6EBB2107-95A8-80C0-FD54-8C362406203B}"/>
          </ac:picMkLst>
        </pc:pic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20" creationId="{82D30D2C-DCD0-9E39-FCDF-DD39D8855003}"/>
          </ac:picMkLst>
        </pc:pic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21" creationId="{2D2502C0-8C5C-A339-9F25-0618FDA12788}"/>
          </ac:picMkLst>
        </pc:picChg>
        <pc:picChg chg="add mod">
          <ac:chgData name="Gloria Ridolfi" userId="d4eafd80-a963-4a8b-9364-38b1177fd0b5" providerId="ADAL" clId="{26B93A97-C812-42D1-8C2C-F2C1F7A98211}" dt="2024-11-19T09:27:27.346" v="101" actId="1076"/>
          <ac:picMkLst>
            <pc:docMk/>
            <pc:sldMk cId="1860777085" sldId="261"/>
            <ac:picMk id="22" creationId="{4E8F4456-AE54-5EE5-5EAD-CB2C72E56E42}"/>
          </ac:picMkLst>
        </pc:pic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5" creationId="{791D3D93-48D6-6243-F612-276DF4F0E5D0}"/>
          </ac:cxnSpMkLst>
        </pc:cxnChg>
        <pc:cxnChg chg="add mod">
          <ac:chgData name="Gloria Ridolfi" userId="d4eafd80-a963-4a8b-9364-38b1177fd0b5" providerId="ADAL" clId="{26B93A97-C812-42D1-8C2C-F2C1F7A98211}" dt="2024-11-19T10:25:28.452" v="1022" actId="1035"/>
          <ac:cxnSpMkLst>
            <pc:docMk/>
            <pc:sldMk cId="1860777085" sldId="261"/>
            <ac:cxnSpMk id="6" creationId="{CB0B7E51-71AC-FD9B-FA3F-5677054ABE6E}"/>
          </ac:cxnSpMkLst>
        </pc:cxn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7" creationId="{27F1AE5E-BEC8-0EBA-BBFC-A6FB57319EBE}"/>
          </ac:cxnSpMkLst>
        </pc:cxn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8" creationId="{DDC51633-04AB-4D03-8EC4-20EFA388477B}"/>
          </ac:cxnSpMkLst>
        </pc:cxn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9" creationId="{834022E4-576A-3C24-C240-0082E6951AC2}"/>
          </ac:cxnSpMkLst>
        </pc:cxn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10" creationId="{93E9350B-9CF2-A28D-6960-B7234E0D615B}"/>
          </ac:cxnSpMkLst>
        </pc:cxnChg>
        <pc:cxnChg chg="add mod">
          <ac:chgData name="Gloria Ridolfi" userId="d4eafd80-a963-4a8b-9364-38b1177fd0b5" providerId="ADAL" clId="{26B93A97-C812-42D1-8C2C-F2C1F7A98211}" dt="2024-11-19T09:27:27.346" v="101" actId="1076"/>
          <ac:cxnSpMkLst>
            <pc:docMk/>
            <pc:sldMk cId="1860777085" sldId="261"/>
            <ac:cxnSpMk id="11" creationId="{0E30628F-C9A6-9048-BFDD-25B851ECC399}"/>
          </ac:cxnSpMkLst>
        </pc:cxnChg>
      </pc:sldChg>
      <pc:sldChg chg="addSp modSp add mod">
        <pc:chgData name="Gloria Ridolfi" userId="d4eafd80-a963-4a8b-9364-38b1177fd0b5" providerId="ADAL" clId="{26B93A97-C812-42D1-8C2C-F2C1F7A98211}" dt="2024-11-19T10:25:46.512" v="1023" actId="14100"/>
        <pc:sldMkLst>
          <pc:docMk/>
          <pc:sldMk cId="4079971939" sldId="262"/>
        </pc:sldMkLst>
        <pc:spChg chg="mod">
          <ac:chgData name="Gloria Ridolfi" userId="d4eafd80-a963-4a8b-9364-38b1177fd0b5" providerId="ADAL" clId="{26B93A97-C812-42D1-8C2C-F2C1F7A98211}" dt="2024-11-19T10:02:32.928" v="1002" actId="1035"/>
          <ac:spMkLst>
            <pc:docMk/>
            <pc:sldMk cId="4079971939" sldId="262"/>
            <ac:spMk id="2" creationId="{96858CAC-CDB0-19A9-18E4-5B5B60FBF864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3" creationId="{4A92B454-CFAA-43C4-72C6-1263E89109F2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14" creationId="{1708D9CC-4095-7B3F-BC65-D9ABF0C72C4C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15" creationId="{267AAF08-3421-ECD5-EC84-2EF0220EB165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17" creationId="{E6E85F92-4555-62EF-0B93-B6707726EC46}"/>
          </ac:spMkLst>
        </pc:spChg>
        <pc:spChg chg="add mod">
          <ac:chgData name="Gloria Ridolfi" userId="d4eafd80-a963-4a8b-9364-38b1177fd0b5" providerId="ADAL" clId="{26B93A97-C812-42D1-8C2C-F2C1F7A98211}" dt="2024-11-19T10:25:46.512" v="1023" actId="14100"/>
          <ac:spMkLst>
            <pc:docMk/>
            <pc:sldMk cId="4079971939" sldId="262"/>
            <ac:spMk id="21" creationId="{76AB1645-0D82-845F-4DF1-2CD13C64ED8B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22" creationId="{B7640845-9FEB-0FEE-60FC-4320D5071164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25" creationId="{7CAE9946-9B6A-C89A-8DEF-FA1424D60359}"/>
          </ac:spMkLst>
        </pc:spChg>
        <pc:spChg chg="add mod">
          <ac:chgData name="Gloria Ridolfi" userId="d4eafd80-a963-4a8b-9364-38b1177fd0b5" providerId="ADAL" clId="{26B93A97-C812-42D1-8C2C-F2C1F7A98211}" dt="2024-11-19T10:02:06.920" v="971" actId="2711"/>
          <ac:spMkLst>
            <pc:docMk/>
            <pc:sldMk cId="4079971939" sldId="262"/>
            <ac:spMk id="26" creationId="{7532FA79-02D2-A0A9-EE93-7346B18EAD28}"/>
          </ac:spMkLst>
        </pc:spChg>
        <pc:picChg chg="add mod">
          <ac:chgData name="Gloria Ridolfi" userId="d4eafd80-a963-4a8b-9364-38b1177fd0b5" providerId="ADAL" clId="{26B93A97-C812-42D1-8C2C-F2C1F7A98211}" dt="2024-11-19T10:02:14.722" v="973" actId="1076"/>
          <ac:picMkLst>
            <pc:docMk/>
            <pc:sldMk cId="4079971939" sldId="262"/>
            <ac:picMk id="9" creationId="{AB108A2C-CF37-7D8F-8680-E0682BF70CFB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13" creationId="{59F27FF7-7083-517C-AEC0-0C7F4113FCE1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16" creationId="{9E2888F8-5C48-0725-E10C-DCE9405659FE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18" creationId="{714B2160-0152-EC00-F5FB-2AD6255855D7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19" creationId="{15A2D711-5BCA-DD1A-F2D9-3436B763F218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20" creationId="{C4F8C16D-4EAB-F3CF-E395-AC48EE2C8DF1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23" creationId="{4232E8E0-8C17-D667-7F43-65BD3C35C04D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24" creationId="{138B8E3D-12B6-CBC7-FE9F-3649DF301498}"/>
          </ac:picMkLst>
        </pc:picChg>
        <pc:picChg chg="add mod">
          <ac:chgData name="Gloria Ridolfi" userId="d4eafd80-a963-4a8b-9364-38b1177fd0b5" providerId="ADAL" clId="{26B93A97-C812-42D1-8C2C-F2C1F7A98211}" dt="2024-11-19T10:02:06.920" v="971" actId="2711"/>
          <ac:picMkLst>
            <pc:docMk/>
            <pc:sldMk cId="4079971939" sldId="262"/>
            <ac:picMk id="27" creationId="{0117532D-7A06-B7B5-B4F5-91DE119DF4E5}"/>
          </ac:picMkLst>
        </pc:picChg>
        <pc:cxnChg chg="add mod">
          <ac:chgData name="Gloria Ridolfi" userId="d4eafd80-a963-4a8b-9364-38b1177fd0b5" providerId="ADAL" clId="{26B93A97-C812-42D1-8C2C-F2C1F7A98211}" dt="2024-11-19T10:02:23.242" v="989" actId="14100"/>
          <ac:cxnSpMkLst>
            <pc:docMk/>
            <pc:sldMk cId="4079971939" sldId="262"/>
            <ac:cxnSpMk id="4" creationId="{93AA7B19-04BA-B7E0-C246-C6E6E0821BFD}"/>
          </ac:cxnSpMkLst>
        </pc:cxnChg>
        <pc:cxnChg chg="add mod">
          <ac:chgData name="Gloria Ridolfi" userId="d4eafd80-a963-4a8b-9364-38b1177fd0b5" providerId="ADAL" clId="{26B93A97-C812-42D1-8C2C-F2C1F7A98211}" dt="2024-11-19T10:02:17.567" v="988" actId="1036"/>
          <ac:cxnSpMkLst>
            <pc:docMk/>
            <pc:sldMk cId="4079971939" sldId="262"/>
            <ac:cxnSpMk id="5" creationId="{4BEC2DB7-36B3-B058-5824-E76D8E141926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6" creationId="{BC94D979-9EB5-7C4F-879B-0809A9B4F116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7" creationId="{14264889-B439-6C86-8F9E-CAAFC84D4981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8" creationId="{7C824F31-455B-15CF-B25F-0AB9ED1F3A5A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10" creationId="{DF82B1C4-B875-6453-4870-F038CBF094E7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11" creationId="{62C980F3-9D86-3EEE-C50A-610F432DE8C0}"/>
          </ac:cxnSpMkLst>
        </pc:cxnChg>
        <pc:cxnChg chg="add mod">
          <ac:chgData name="Gloria Ridolfi" userId="d4eafd80-a963-4a8b-9364-38b1177fd0b5" providerId="ADAL" clId="{26B93A97-C812-42D1-8C2C-F2C1F7A98211}" dt="2024-11-19T10:02:06.920" v="971" actId="2711"/>
          <ac:cxnSpMkLst>
            <pc:docMk/>
            <pc:sldMk cId="4079971939" sldId="262"/>
            <ac:cxnSpMk id="12" creationId="{C7295B9B-3A39-1C23-0B02-5EC38EAFF65C}"/>
          </ac:cxnSpMkLst>
        </pc:cxnChg>
      </pc:sldChg>
      <pc:sldChg chg="addSp modSp add mod">
        <pc:chgData name="Gloria Ridolfi" userId="d4eafd80-a963-4a8b-9364-38b1177fd0b5" providerId="ADAL" clId="{26B93A97-C812-42D1-8C2C-F2C1F7A98211}" dt="2024-11-19T10:26:11.604" v="1045" actId="1035"/>
        <pc:sldMkLst>
          <pc:docMk/>
          <pc:sldMk cId="2792197232" sldId="263"/>
        </pc:sldMkLst>
        <pc:spChg chg="mod">
          <ac:chgData name="Gloria Ridolfi" userId="d4eafd80-a963-4a8b-9364-38b1177fd0b5" providerId="ADAL" clId="{26B93A97-C812-42D1-8C2C-F2C1F7A98211}" dt="2024-11-19T09:29:54.753" v="147"/>
          <ac:spMkLst>
            <pc:docMk/>
            <pc:sldMk cId="2792197232" sldId="263"/>
            <ac:spMk id="2" creationId="{9F764E69-A31B-E7A2-9DD4-CE429F384049}"/>
          </ac:spMkLst>
        </pc:spChg>
        <pc:spChg chg="add mod">
          <ac:chgData name="Gloria Ridolfi" userId="d4eafd80-a963-4a8b-9364-38b1177fd0b5" providerId="ADAL" clId="{26B93A97-C812-42D1-8C2C-F2C1F7A98211}" dt="2024-11-19T10:26:11.604" v="1045" actId="1035"/>
          <ac:spMkLst>
            <pc:docMk/>
            <pc:sldMk cId="2792197232" sldId="263"/>
            <ac:spMk id="3" creationId="{06A4D5F8-F585-360E-ABBB-7245F1F20A7E}"/>
          </ac:spMkLst>
        </pc:spChg>
      </pc:sldChg>
      <pc:sldChg chg="addSp modSp add mod">
        <pc:chgData name="Gloria Ridolfi" userId="d4eafd80-a963-4a8b-9364-38b1177fd0b5" providerId="ADAL" clId="{26B93A97-C812-42D1-8C2C-F2C1F7A98211}" dt="2024-11-19T12:00:01.185" v="1051" actId="403"/>
        <pc:sldMkLst>
          <pc:docMk/>
          <pc:sldMk cId="3038490359" sldId="264"/>
        </pc:sldMkLst>
        <pc:spChg chg="mod">
          <ac:chgData name="Gloria Ridolfi" userId="d4eafd80-a963-4a8b-9364-38b1177fd0b5" providerId="ADAL" clId="{26B93A97-C812-42D1-8C2C-F2C1F7A98211}" dt="2024-11-19T09:30:38.112" v="155"/>
          <ac:spMkLst>
            <pc:docMk/>
            <pc:sldMk cId="3038490359" sldId="264"/>
            <ac:spMk id="2" creationId="{4A8BBF4D-DE2B-7E42-F2F8-2880954854C6}"/>
          </ac:spMkLst>
        </pc:spChg>
        <pc:spChg chg="add mod">
          <ac:chgData name="Gloria Ridolfi" userId="d4eafd80-a963-4a8b-9364-38b1177fd0b5" providerId="ADAL" clId="{26B93A97-C812-42D1-8C2C-F2C1F7A98211}" dt="2024-11-19T09:31:12.622" v="160" actId="14100"/>
          <ac:spMkLst>
            <pc:docMk/>
            <pc:sldMk cId="3038490359" sldId="264"/>
            <ac:spMk id="4" creationId="{63FE9A3B-D645-D5C9-529C-AAB80F747244}"/>
          </ac:spMkLst>
        </pc:spChg>
        <pc:spChg chg="add mod">
          <ac:chgData name="Gloria Ridolfi" userId="d4eafd80-a963-4a8b-9364-38b1177fd0b5" providerId="ADAL" clId="{26B93A97-C812-42D1-8C2C-F2C1F7A98211}" dt="2024-11-19T09:58:37.791" v="949" actId="14100"/>
          <ac:spMkLst>
            <pc:docMk/>
            <pc:sldMk cId="3038490359" sldId="264"/>
            <ac:spMk id="5" creationId="{16525CD2-8E09-0002-5744-F9C14D5F8B0C}"/>
          </ac:spMkLst>
        </pc:spChg>
        <pc:spChg chg="add mod">
          <ac:chgData name="Gloria Ridolfi" userId="d4eafd80-a963-4a8b-9364-38b1177fd0b5" providerId="ADAL" clId="{26B93A97-C812-42D1-8C2C-F2C1F7A98211}" dt="2024-11-19T09:31:12.622" v="160" actId="14100"/>
          <ac:spMkLst>
            <pc:docMk/>
            <pc:sldMk cId="3038490359" sldId="264"/>
            <ac:spMk id="6" creationId="{18F5B3A7-2CD6-A015-4E3B-68F4DF80AE9B}"/>
          </ac:spMkLst>
        </pc:spChg>
        <pc:spChg chg="add mod">
          <ac:chgData name="Gloria Ridolfi" userId="d4eafd80-a963-4a8b-9364-38b1177fd0b5" providerId="ADAL" clId="{26B93A97-C812-42D1-8C2C-F2C1F7A98211}" dt="2024-11-19T09:58:37.791" v="949" actId="14100"/>
          <ac:spMkLst>
            <pc:docMk/>
            <pc:sldMk cId="3038490359" sldId="264"/>
            <ac:spMk id="7" creationId="{25CE2CC1-38C0-B28C-9809-7EED4103B8D6}"/>
          </ac:spMkLst>
        </pc:spChg>
        <pc:graphicFrameChg chg="add mod modGraphic">
          <ac:chgData name="Gloria Ridolfi" userId="d4eafd80-a963-4a8b-9364-38b1177fd0b5" providerId="ADAL" clId="{26B93A97-C812-42D1-8C2C-F2C1F7A98211}" dt="2024-11-19T12:00:01.185" v="1051" actId="403"/>
          <ac:graphicFrameMkLst>
            <pc:docMk/>
            <pc:sldMk cId="3038490359" sldId="264"/>
            <ac:graphicFrameMk id="3" creationId="{4FDE8C3A-D524-F6FA-C3F0-85CCCB428D62}"/>
          </ac:graphicFrameMkLst>
        </pc:graphicFrameChg>
      </pc:sldChg>
      <pc:sldChg chg="addSp modSp add mod">
        <pc:chgData name="Gloria Ridolfi" userId="d4eafd80-a963-4a8b-9364-38b1177fd0b5" providerId="ADAL" clId="{26B93A97-C812-42D1-8C2C-F2C1F7A98211}" dt="2024-11-19T09:32:20.582" v="181" actId="1076"/>
        <pc:sldMkLst>
          <pc:docMk/>
          <pc:sldMk cId="3242535012" sldId="265"/>
        </pc:sldMkLst>
        <pc:spChg chg="mod">
          <ac:chgData name="Gloria Ridolfi" userId="d4eafd80-a963-4a8b-9364-38b1177fd0b5" providerId="ADAL" clId="{26B93A97-C812-42D1-8C2C-F2C1F7A98211}" dt="2024-11-19T09:31:29.154" v="163"/>
          <ac:spMkLst>
            <pc:docMk/>
            <pc:sldMk cId="3242535012" sldId="265"/>
            <ac:spMk id="2" creationId="{86261DB8-F00B-8BAB-F3D9-9E8571781E1B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3" creationId="{B5A904DB-5D21-EA28-4A54-8BACD8E085C9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5" creationId="{0A41E188-8C11-BA42-BAEF-A1DBEF36614D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7" creationId="{06C5B9D3-C6F7-8EC3-8A20-4EC7C9ADA31D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8" creationId="{0FA12C5D-2505-10CF-02CB-95DBCC173BB1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0" creationId="{5E3BA281-E3BE-85B5-BDCF-63BA84051F5D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1" creationId="{800E3013-E22D-857C-DC7B-831AB7CDDC60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3" creationId="{2C86414D-A7DF-4E0C-5B2B-9F7E70ECE47D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4" creationId="{F0F06D8A-FD74-6413-A1CD-F023AE5D49E5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5" creationId="{C1EF677F-455E-3F24-969F-509BCB2A91EB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6" creationId="{A18152C4-6AE5-408E-8799-5D62AAA583AA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7" creationId="{6B39EC5B-31CB-12CE-FDC3-C1C110E55506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8" creationId="{DFE0E73C-B8FE-9FBE-25B5-3AAEC5102536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19" creationId="{0C5A0B87-F673-F2D9-F6D7-BFB460FF3797}"/>
          </ac:spMkLst>
        </pc:spChg>
        <pc:spChg chg="add mod">
          <ac:chgData name="Gloria Ridolfi" userId="d4eafd80-a963-4a8b-9364-38b1177fd0b5" providerId="ADAL" clId="{26B93A97-C812-42D1-8C2C-F2C1F7A98211}" dt="2024-11-19T09:32:03.971" v="179" actId="2711"/>
          <ac:spMkLst>
            <pc:docMk/>
            <pc:sldMk cId="3242535012" sldId="265"/>
            <ac:spMk id="20" creationId="{4ED9241D-7622-AD8C-4F45-AD777D67C374}"/>
          </ac:spMkLst>
        </pc:spChg>
        <pc:spChg chg="add mod">
          <ac:chgData name="Gloria Ridolfi" userId="d4eafd80-a963-4a8b-9364-38b1177fd0b5" providerId="ADAL" clId="{26B93A97-C812-42D1-8C2C-F2C1F7A98211}" dt="2024-11-19T09:32:20.582" v="181" actId="1076"/>
          <ac:spMkLst>
            <pc:docMk/>
            <pc:sldMk cId="3242535012" sldId="265"/>
            <ac:spMk id="21" creationId="{6E28D9D7-925E-0C9C-7490-CBD96329EAC6}"/>
          </ac:spMkLst>
        </pc:spChg>
        <pc:grpChg chg="add mod">
          <ac:chgData name="Gloria Ridolfi" userId="d4eafd80-a963-4a8b-9364-38b1177fd0b5" providerId="ADAL" clId="{26B93A97-C812-42D1-8C2C-F2C1F7A98211}" dt="2024-11-19T09:31:57.824" v="178" actId="1036"/>
          <ac:grpSpMkLst>
            <pc:docMk/>
            <pc:sldMk cId="3242535012" sldId="265"/>
            <ac:grpSpMk id="4" creationId="{27A90FA5-EAA9-120D-8859-0E51ED7D2121}"/>
          </ac:grpSpMkLst>
        </pc:grpChg>
        <pc:grpChg chg="add mod">
          <ac:chgData name="Gloria Ridolfi" userId="d4eafd80-a963-4a8b-9364-38b1177fd0b5" providerId="ADAL" clId="{26B93A97-C812-42D1-8C2C-F2C1F7A98211}" dt="2024-11-19T09:31:57.824" v="178" actId="1036"/>
          <ac:grpSpMkLst>
            <pc:docMk/>
            <pc:sldMk cId="3242535012" sldId="265"/>
            <ac:grpSpMk id="6" creationId="{4ED73F74-FBDA-0B67-58CE-85052514347B}"/>
          </ac:grpSpMkLst>
        </pc:grpChg>
        <pc:grpChg chg="add mod">
          <ac:chgData name="Gloria Ridolfi" userId="d4eafd80-a963-4a8b-9364-38b1177fd0b5" providerId="ADAL" clId="{26B93A97-C812-42D1-8C2C-F2C1F7A98211}" dt="2024-11-19T09:31:57.824" v="178" actId="1036"/>
          <ac:grpSpMkLst>
            <pc:docMk/>
            <pc:sldMk cId="3242535012" sldId="265"/>
            <ac:grpSpMk id="9" creationId="{99D93FE2-4794-5A2A-DE3F-4140370694A4}"/>
          </ac:grpSpMkLst>
        </pc:grpChg>
        <pc:grpChg chg="add mod">
          <ac:chgData name="Gloria Ridolfi" userId="d4eafd80-a963-4a8b-9364-38b1177fd0b5" providerId="ADAL" clId="{26B93A97-C812-42D1-8C2C-F2C1F7A98211}" dt="2024-11-19T09:31:57.824" v="178" actId="1036"/>
          <ac:grpSpMkLst>
            <pc:docMk/>
            <pc:sldMk cId="3242535012" sldId="265"/>
            <ac:grpSpMk id="12" creationId="{1603DA3C-F913-0192-8602-34514B6C8702}"/>
          </ac:grpSpMkLst>
        </pc:grpChg>
      </pc:sldChg>
      <pc:sldChg chg="addSp modSp add mod">
        <pc:chgData name="Gloria Ridolfi" userId="d4eafd80-a963-4a8b-9364-38b1177fd0b5" providerId="ADAL" clId="{26B93A97-C812-42D1-8C2C-F2C1F7A98211}" dt="2024-11-19T09:32:50.404" v="199" actId="14100"/>
        <pc:sldMkLst>
          <pc:docMk/>
          <pc:sldMk cId="959711772" sldId="266"/>
        </pc:sldMkLst>
        <pc:spChg chg="mod">
          <ac:chgData name="Gloria Ridolfi" userId="d4eafd80-a963-4a8b-9364-38b1177fd0b5" providerId="ADAL" clId="{26B93A97-C812-42D1-8C2C-F2C1F7A98211}" dt="2024-11-19T09:32:37.206" v="197" actId="20577"/>
          <ac:spMkLst>
            <pc:docMk/>
            <pc:sldMk cId="959711772" sldId="266"/>
            <ac:spMk id="2" creationId="{D51CBCB7-B5FF-E308-02B8-919EA5BEA310}"/>
          </ac:spMkLst>
        </pc:spChg>
        <pc:picChg chg="add mod">
          <ac:chgData name="Gloria Ridolfi" userId="d4eafd80-a963-4a8b-9364-38b1177fd0b5" providerId="ADAL" clId="{26B93A97-C812-42D1-8C2C-F2C1F7A98211}" dt="2024-11-19T09:32:50.404" v="199" actId="14100"/>
          <ac:picMkLst>
            <pc:docMk/>
            <pc:sldMk cId="959711772" sldId="266"/>
            <ac:picMk id="3" creationId="{42AA6CBE-71C8-5186-FB53-D108A4D9DFED}"/>
          </ac:picMkLst>
        </pc:picChg>
      </pc:sldChg>
      <pc:sldChg chg="addSp delSp modSp add mod">
        <pc:chgData name="Gloria Ridolfi" userId="d4eafd80-a963-4a8b-9364-38b1177fd0b5" providerId="ADAL" clId="{26B93A97-C812-42D1-8C2C-F2C1F7A98211}" dt="2024-11-19T09:56:17.540" v="946"/>
        <pc:sldMkLst>
          <pc:docMk/>
          <pc:sldMk cId="3784120141" sldId="267"/>
        </pc:sldMkLst>
        <pc:spChg chg="mod">
          <ac:chgData name="Gloria Ridolfi" userId="d4eafd80-a963-4a8b-9364-38b1177fd0b5" providerId="ADAL" clId="{26B93A97-C812-42D1-8C2C-F2C1F7A98211}" dt="2024-11-19T09:54:01.198" v="858" actId="1076"/>
          <ac:spMkLst>
            <pc:docMk/>
            <pc:sldMk cId="3784120141" sldId="267"/>
            <ac:spMk id="2" creationId="{9974BF94-4917-F6BC-3B3E-1B0455531767}"/>
          </ac:spMkLst>
        </pc:spChg>
        <pc:spChg chg="add del mod">
          <ac:chgData name="Gloria Ridolfi" userId="d4eafd80-a963-4a8b-9364-38b1177fd0b5" providerId="ADAL" clId="{26B93A97-C812-42D1-8C2C-F2C1F7A98211}" dt="2024-11-19T09:53:46.446" v="851" actId="478"/>
          <ac:spMkLst>
            <pc:docMk/>
            <pc:sldMk cId="3784120141" sldId="267"/>
            <ac:spMk id="4" creationId="{DCF505B4-73DF-4959-F228-123A6B423B24}"/>
          </ac:spMkLst>
        </pc:spChg>
        <pc:graphicFrameChg chg="add mod">
          <ac:chgData name="Gloria Ridolfi" userId="d4eafd80-a963-4a8b-9364-38b1177fd0b5" providerId="ADAL" clId="{26B93A97-C812-42D1-8C2C-F2C1F7A98211}" dt="2024-11-19T09:56:17.540" v="946"/>
          <ac:graphicFrameMkLst>
            <pc:docMk/>
            <pc:sldMk cId="3784120141" sldId="267"/>
            <ac:graphicFrameMk id="3" creationId="{4372B7E5-DDF8-AB45-E8EE-E36999168ED8}"/>
          </ac:graphicFrameMkLst>
        </pc:graphicFrameChg>
      </pc:sldChg>
      <pc:sldChg chg="addSp delSp modSp add mod">
        <pc:chgData name="Gloria Ridolfi" userId="d4eafd80-a963-4a8b-9364-38b1177fd0b5" providerId="ADAL" clId="{26B93A97-C812-42D1-8C2C-F2C1F7A98211}" dt="2024-11-19T09:53:16.760" v="849" actId="2711"/>
        <pc:sldMkLst>
          <pc:docMk/>
          <pc:sldMk cId="4245947952" sldId="268"/>
        </pc:sldMkLst>
        <pc:spChg chg="mod">
          <ac:chgData name="Gloria Ridolfi" userId="d4eafd80-a963-4a8b-9364-38b1177fd0b5" providerId="ADAL" clId="{26B93A97-C812-42D1-8C2C-F2C1F7A98211}" dt="2024-11-19T09:52:32.584" v="832" actId="404"/>
          <ac:spMkLst>
            <pc:docMk/>
            <pc:sldMk cId="4245947952" sldId="268"/>
            <ac:spMk id="2" creationId="{B9698093-701C-C1D3-734D-2DA636AB0415}"/>
          </ac:spMkLst>
        </pc:spChg>
        <pc:spChg chg="add del mod">
          <ac:chgData name="Gloria Ridolfi" userId="d4eafd80-a963-4a8b-9364-38b1177fd0b5" providerId="ADAL" clId="{26B93A97-C812-42D1-8C2C-F2C1F7A98211}" dt="2024-11-19T09:52:01.371" v="822" actId="478"/>
          <ac:spMkLst>
            <pc:docMk/>
            <pc:sldMk cId="4245947952" sldId="268"/>
            <ac:spMk id="3" creationId="{A6234935-B4D2-B67E-E18F-B52422A9DD92}"/>
          </ac:spMkLst>
        </pc:spChg>
        <pc:graphicFrameChg chg="add mod">
          <ac:chgData name="Gloria Ridolfi" userId="d4eafd80-a963-4a8b-9364-38b1177fd0b5" providerId="ADAL" clId="{26B93A97-C812-42D1-8C2C-F2C1F7A98211}" dt="2024-11-19T09:53:16.760" v="849" actId="2711"/>
          <ac:graphicFrameMkLst>
            <pc:docMk/>
            <pc:sldMk cId="4245947952" sldId="268"/>
            <ac:graphicFrameMk id="4" creationId="{CE768D03-418F-D775-949E-62E7960968E0}"/>
          </ac:graphicFrameMkLst>
        </pc:graphicFrameChg>
      </pc:sldChg>
      <pc:sldChg chg="addSp modSp add mod">
        <pc:chgData name="Gloria Ridolfi" userId="d4eafd80-a963-4a8b-9364-38b1177fd0b5" providerId="ADAL" clId="{26B93A97-C812-42D1-8C2C-F2C1F7A98211}" dt="2024-11-19T09:51:50.112" v="820" actId="2711"/>
        <pc:sldMkLst>
          <pc:docMk/>
          <pc:sldMk cId="4120950144" sldId="269"/>
        </pc:sldMkLst>
        <pc:spChg chg="mod">
          <ac:chgData name="Gloria Ridolfi" userId="d4eafd80-a963-4a8b-9364-38b1177fd0b5" providerId="ADAL" clId="{26B93A97-C812-42D1-8C2C-F2C1F7A98211}" dt="2024-11-19T09:51:35.328" v="819" actId="1036"/>
          <ac:spMkLst>
            <pc:docMk/>
            <pc:sldMk cId="4120950144" sldId="269"/>
            <ac:spMk id="2" creationId="{D8259698-5E57-95D9-1049-0208C2408E4A}"/>
          </ac:spMkLst>
        </pc:spChg>
        <pc:spChg chg="add mod">
          <ac:chgData name="Gloria Ridolfi" userId="d4eafd80-a963-4a8b-9364-38b1177fd0b5" providerId="ADAL" clId="{26B93A97-C812-42D1-8C2C-F2C1F7A98211}" dt="2024-11-19T09:50:58.706" v="798" actId="21"/>
          <ac:spMkLst>
            <pc:docMk/>
            <pc:sldMk cId="4120950144" sldId="269"/>
            <ac:spMk id="3" creationId="{D4FCEF00-33B1-353C-26BB-E6337B23E86C}"/>
          </ac:spMkLst>
        </pc:spChg>
        <pc:graphicFrameChg chg="add mod">
          <ac:chgData name="Gloria Ridolfi" userId="d4eafd80-a963-4a8b-9364-38b1177fd0b5" providerId="ADAL" clId="{26B93A97-C812-42D1-8C2C-F2C1F7A98211}" dt="2024-11-19T09:51:50.112" v="820" actId="2711"/>
          <ac:graphicFrameMkLst>
            <pc:docMk/>
            <pc:sldMk cId="4120950144" sldId="269"/>
            <ac:graphicFrameMk id="4" creationId="{2B511732-FFD6-C8E3-BD21-9BD1EC837235}"/>
          </ac:graphicFrameMkLst>
        </pc:graphicFrameChg>
      </pc:sldChg>
      <pc:sldChg chg="addSp modSp add mod">
        <pc:chgData name="Gloria Ridolfi" userId="d4eafd80-a963-4a8b-9364-38b1177fd0b5" providerId="ADAL" clId="{26B93A97-C812-42D1-8C2C-F2C1F7A98211}" dt="2024-11-19T09:50:42.541" v="797" actId="20577"/>
        <pc:sldMkLst>
          <pc:docMk/>
          <pc:sldMk cId="4283101849" sldId="270"/>
        </pc:sldMkLst>
        <pc:spChg chg="mod">
          <ac:chgData name="Gloria Ridolfi" userId="d4eafd80-a963-4a8b-9364-38b1177fd0b5" providerId="ADAL" clId="{26B93A97-C812-42D1-8C2C-F2C1F7A98211}" dt="2024-11-19T09:49:21.791" v="762" actId="1076"/>
          <ac:spMkLst>
            <pc:docMk/>
            <pc:sldMk cId="4283101849" sldId="270"/>
            <ac:spMk id="2" creationId="{01B440E4-69F9-44C6-5999-BC5F4AED12BD}"/>
          </ac:spMkLst>
        </pc:spChg>
        <pc:spChg chg="add mod">
          <ac:chgData name="Gloria Ridolfi" userId="d4eafd80-a963-4a8b-9364-38b1177fd0b5" providerId="ADAL" clId="{26B93A97-C812-42D1-8C2C-F2C1F7A98211}" dt="2024-11-19T09:50:42.541" v="797" actId="20577"/>
          <ac:spMkLst>
            <pc:docMk/>
            <pc:sldMk cId="4283101849" sldId="270"/>
            <ac:spMk id="3" creationId="{8C1A5076-1A2E-B1A1-2B1A-C0EBC37C1AD3}"/>
          </ac:spMkLst>
        </pc:spChg>
        <pc:spChg chg="add mod">
          <ac:chgData name="Gloria Ridolfi" userId="d4eafd80-a963-4a8b-9364-38b1177fd0b5" providerId="ADAL" clId="{26B93A97-C812-42D1-8C2C-F2C1F7A98211}" dt="2024-11-19T09:50:12.653" v="776" actId="1076"/>
          <ac:spMkLst>
            <pc:docMk/>
            <pc:sldMk cId="4283101849" sldId="270"/>
            <ac:spMk id="4" creationId="{4C0B7AB8-E419-FE58-F22D-F472AC120FB6}"/>
          </ac:spMkLst>
        </pc:spChg>
        <pc:spChg chg="add mod">
          <ac:chgData name="Gloria Ridolfi" userId="d4eafd80-a963-4a8b-9364-38b1177fd0b5" providerId="ADAL" clId="{26B93A97-C812-42D1-8C2C-F2C1F7A98211}" dt="2024-11-19T09:50:01.933" v="774" actId="1076"/>
          <ac:spMkLst>
            <pc:docMk/>
            <pc:sldMk cId="4283101849" sldId="270"/>
            <ac:spMk id="5" creationId="{E6C0639C-23B4-9ED3-D98C-C65D9CD9419E}"/>
          </ac:spMkLst>
        </pc:spChg>
        <pc:spChg chg="add mod">
          <ac:chgData name="Gloria Ridolfi" userId="d4eafd80-a963-4a8b-9364-38b1177fd0b5" providerId="ADAL" clId="{26B93A97-C812-42D1-8C2C-F2C1F7A98211}" dt="2024-11-19T09:50:33.043" v="781" actId="1076"/>
          <ac:spMkLst>
            <pc:docMk/>
            <pc:sldMk cId="4283101849" sldId="270"/>
            <ac:spMk id="6" creationId="{8E1ABABC-B387-46E5-8547-4970E705C825}"/>
          </ac:spMkLst>
        </pc:spChg>
      </pc:sldChg>
      <pc:sldChg chg="addSp modSp add mod">
        <pc:chgData name="Gloria Ridolfi" userId="d4eafd80-a963-4a8b-9364-38b1177fd0b5" providerId="ADAL" clId="{26B93A97-C812-42D1-8C2C-F2C1F7A98211}" dt="2024-11-19T09:48:06.941" v="756" actId="1076"/>
        <pc:sldMkLst>
          <pc:docMk/>
          <pc:sldMk cId="2318442476" sldId="271"/>
        </pc:sldMkLst>
        <pc:spChg chg="mod">
          <ac:chgData name="Gloria Ridolfi" userId="d4eafd80-a963-4a8b-9364-38b1177fd0b5" providerId="ADAL" clId="{26B93A97-C812-42D1-8C2C-F2C1F7A98211}" dt="2024-11-19T09:47:53.048" v="752" actId="1076"/>
          <ac:spMkLst>
            <pc:docMk/>
            <pc:sldMk cId="2318442476" sldId="271"/>
            <ac:spMk id="2" creationId="{606C3BAD-5960-2D2C-B8A5-E3CC59BA888E}"/>
          </ac:spMkLst>
        </pc:spChg>
        <pc:spChg chg="add mod">
          <ac:chgData name="Gloria Ridolfi" userId="d4eafd80-a963-4a8b-9364-38b1177fd0b5" providerId="ADAL" clId="{26B93A97-C812-42D1-8C2C-F2C1F7A98211}" dt="2024-11-19T09:48:06.941" v="756" actId="1076"/>
          <ac:spMkLst>
            <pc:docMk/>
            <pc:sldMk cId="2318442476" sldId="271"/>
            <ac:spMk id="3" creationId="{D22A6747-2FD5-8B41-BE04-D7E8A2F90114}"/>
          </ac:spMkLst>
        </pc:spChg>
      </pc:sldChg>
      <pc:sldChg chg="addSp modSp add mod">
        <pc:chgData name="Gloria Ridolfi" userId="d4eafd80-a963-4a8b-9364-38b1177fd0b5" providerId="ADAL" clId="{26B93A97-C812-42D1-8C2C-F2C1F7A98211}" dt="2024-11-19T09:47:37.054" v="748" actId="1076"/>
        <pc:sldMkLst>
          <pc:docMk/>
          <pc:sldMk cId="849683509" sldId="272"/>
        </pc:sldMkLst>
        <pc:spChg chg="mod">
          <ac:chgData name="Gloria Ridolfi" userId="d4eafd80-a963-4a8b-9364-38b1177fd0b5" providerId="ADAL" clId="{26B93A97-C812-42D1-8C2C-F2C1F7A98211}" dt="2024-11-19T09:47:18.807" v="744" actId="1076"/>
          <ac:spMkLst>
            <pc:docMk/>
            <pc:sldMk cId="849683509" sldId="272"/>
            <ac:spMk id="2" creationId="{DD2525E1-C036-4794-FAE6-6AD33D3CE96F}"/>
          </ac:spMkLst>
        </pc:spChg>
        <pc:spChg chg="add mod">
          <ac:chgData name="Gloria Ridolfi" userId="d4eafd80-a963-4a8b-9364-38b1177fd0b5" providerId="ADAL" clId="{26B93A97-C812-42D1-8C2C-F2C1F7A98211}" dt="2024-11-19T09:47:37.054" v="748" actId="1076"/>
          <ac:spMkLst>
            <pc:docMk/>
            <pc:sldMk cId="849683509" sldId="272"/>
            <ac:spMk id="3" creationId="{84B09784-F4AC-E3CB-13B9-708867AC0FA0}"/>
          </ac:spMkLst>
        </pc:spChg>
      </pc:sldChg>
      <pc:sldChg chg="addSp delSp modSp add mod">
        <pc:chgData name="Gloria Ridolfi" userId="d4eafd80-a963-4a8b-9364-38b1177fd0b5" providerId="ADAL" clId="{26B93A97-C812-42D1-8C2C-F2C1F7A98211}" dt="2024-11-19T09:47:05.447" v="741" actId="113"/>
        <pc:sldMkLst>
          <pc:docMk/>
          <pc:sldMk cId="3010994525" sldId="273"/>
        </pc:sldMkLst>
        <pc:spChg chg="mod">
          <ac:chgData name="Gloria Ridolfi" userId="d4eafd80-a963-4a8b-9364-38b1177fd0b5" providerId="ADAL" clId="{26B93A97-C812-42D1-8C2C-F2C1F7A98211}" dt="2024-11-19T09:46:27.282" v="736" actId="1076"/>
          <ac:spMkLst>
            <pc:docMk/>
            <pc:sldMk cId="3010994525" sldId="273"/>
            <ac:spMk id="2" creationId="{B36F678B-6ECC-FF72-0FA5-717D44332014}"/>
          </ac:spMkLst>
        </pc:spChg>
        <pc:spChg chg="add mod">
          <ac:chgData name="Gloria Ridolfi" userId="d4eafd80-a963-4a8b-9364-38b1177fd0b5" providerId="ADAL" clId="{26B93A97-C812-42D1-8C2C-F2C1F7A98211}" dt="2024-11-19T09:46:01.253" v="733" actId="1036"/>
          <ac:spMkLst>
            <pc:docMk/>
            <pc:sldMk cId="3010994525" sldId="273"/>
            <ac:spMk id="3" creationId="{525049EB-D30E-E635-358C-2614D3BC7EC6}"/>
          </ac:spMkLst>
        </pc:spChg>
        <pc:graphicFrameChg chg="add mod">
          <ac:chgData name="Gloria Ridolfi" userId="d4eafd80-a963-4a8b-9364-38b1177fd0b5" providerId="ADAL" clId="{26B93A97-C812-42D1-8C2C-F2C1F7A98211}" dt="2024-11-19T09:47:05.447" v="741" actId="113"/>
          <ac:graphicFrameMkLst>
            <pc:docMk/>
            <pc:sldMk cId="3010994525" sldId="273"/>
            <ac:graphicFrameMk id="6" creationId="{E4CC288D-9D75-6203-6A73-170928D77DF0}"/>
          </ac:graphicFrameMkLst>
        </pc:graphicFrameChg>
        <pc:picChg chg="add del mod">
          <ac:chgData name="Gloria Ridolfi" userId="d4eafd80-a963-4a8b-9364-38b1177fd0b5" providerId="ADAL" clId="{26B93A97-C812-42D1-8C2C-F2C1F7A98211}" dt="2024-11-19T09:38:38.736" v="347" actId="478"/>
          <ac:picMkLst>
            <pc:docMk/>
            <pc:sldMk cId="3010994525" sldId="273"/>
            <ac:picMk id="4" creationId="{1E6CF88E-DDF3-F393-BAE6-36005B80A7CC}"/>
          </ac:picMkLst>
        </pc:picChg>
        <pc:cxnChg chg="add mod">
          <ac:chgData name="Gloria Ridolfi" userId="d4eafd80-a963-4a8b-9364-38b1177fd0b5" providerId="ADAL" clId="{26B93A97-C812-42D1-8C2C-F2C1F7A98211}" dt="2024-11-19T09:46:01.253" v="733" actId="1036"/>
          <ac:cxnSpMkLst>
            <pc:docMk/>
            <pc:sldMk cId="3010994525" sldId="273"/>
            <ac:cxnSpMk id="5" creationId="{D7DF5079-5590-AB6D-F90B-81E47FEE36E4}"/>
          </ac:cxnSpMkLst>
        </pc:cxnChg>
      </pc:sldChg>
      <pc:sldChg chg="addSp delSp modSp add mod">
        <pc:chgData name="Gloria Ridolfi" userId="d4eafd80-a963-4a8b-9364-38b1177fd0b5" providerId="ADAL" clId="{26B93A97-C812-42D1-8C2C-F2C1F7A98211}" dt="2024-11-19T09:46:59.655" v="740" actId="2711"/>
        <pc:sldMkLst>
          <pc:docMk/>
          <pc:sldMk cId="89235912" sldId="274"/>
        </pc:sldMkLst>
        <pc:spChg chg="mod">
          <ac:chgData name="Gloria Ridolfi" userId="d4eafd80-a963-4a8b-9364-38b1177fd0b5" providerId="ADAL" clId="{26B93A97-C812-42D1-8C2C-F2C1F7A98211}" dt="2024-11-19T09:44:05.315" v="625" actId="404"/>
          <ac:spMkLst>
            <pc:docMk/>
            <pc:sldMk cId="89235912" sldId="274"/>
            <ac:spMk id="2" creationId="{1DAAB57F-6411-A4D0-98A2-457553A8BF11}"/>
          </ac:spMkLst>
        </pc:spChg>
        <pc:spChg chg="add mod">
          <ac:chgData name="Gloria Ridolfi" userId="d4eafd80-a963-4a8b-9364-38b1177fd0b5" providerId="ADAL" clId="{26B93A97-C812-42D1-8C2C-F2C1F7A98211}" dt="2024-11-19T09:44:26.768" v="627" actId="20577"/>
          <ac:spMkLst>
            <pc:docMk/>
            <pc:sldMk cId="89235912" sldId="274"/>
            <ac:spMk id="3" creationId="{60018283-A1EB-9B35-B93C-E9F547534DD3}"/>
          </ac:spMkLst>
        </pc:spChg>
        <pc:graphicFrameChg chg="add mod">
          <ac:chgData name="Gloria Ridolfi" userId="d4eafd80-a963-4a8b-9364-38b1177fd0b5" providerId="ADAL" clId="{26B93A97-C812-42D1-8C2C-F2C1F7A98211}" dt="2024-11-19T09:46:59.655" v="740" actId="2711"/>
          <ac:graphicFrameMkLst>
            <pc:docMk/>
            <pc:sldMk cId="89235912" sldId="274"/>
            <ac:graphicFrameMk id="4" creationId="{F85AC2D4-B58C-50E3-A305-098CECE79693}"/>
          </ac:graphicFrameMkLst>
        </pc:graphicFrameChg>
        <pc:picChg chg="add del mod">
          <ac:chgData name="Gloria Ridolfi" userId="d4eafd80-a963-4a8b-9364-38b1177fd0b5" providerId="ADAL" clId="{26B93A97-C812-42D1-8C2C-F2C1F7A98211}" dt="2024-11-19T09:43:52.736" v="620" actId="478"/>
          <ac:picMkLst>
            <pc:docMk/>
            <pc:sldMk cId="89235912" sldId="274"/>
            <ac:picMk id="6" creationId="{CCFA1173-D731-726E-FCAB-539738C36216}"/>
          </ac:picMkLst>
        </pc:picChg>
        <pc:cxnChg chg="add del mod">
          <ac:chgData name="Gloria Ridolfi" userId="d4eafd80-a963-4a8b-9364-38b1177fd0b5" providerId="ADAL" clId="{26B93A97-C812-42D1-8C2C-F2C1F7A98211}" dt="2024-11-19T09:43:24.966" v="550" actId="478"/>
          <ac:cxnSpMkLst>
            <pc:docMk/>
            <pc:sldMk cId="89235912" sldId="274"/>
            <ac:cxnSpMk id="5" creationId="{6D28CDF9-ED1C-8B37-A8D6-93E6F3A94205}"/>
          </ac:cxnSpMkLst>
        </pc:cxnChg>
      </pc:sldChg>
      <pc:sldChg chg="addSp modSp add mod">
        <pc:chgData name="Gloria Ridolfi" userId="d4eafd80-a963-4a8b-9364-38b1177fd0b5" providerId="ADAL" clId="{26B93A97-C812-42D1-8C2C-F2C1F7A98211}" dt="2024-11-19T09:43:19.294" v="549" actId="1076"/>
        <pc:sldMkLst>
          <pc:docMk/>
          <pc:sldMk cId="3988314262" sldId="275"/>
        </pc:sldMkLst>
        <pc:spChg chg="mod">
          <ac:chgData name="Gloria Ridolfi" userId="d4eafd80-a963-4a8b-9364-38b1177fd0b5" providerId="ADAL" clId="{26B93A97-C812-42D1-8C2C-F2C1F7A98211}" dt="2024-11-19T09:40:14.341" v="505" actId="20577"/>
          <ac:spMkLst>
            <pc:docMk/>
            <pc:sldMk cId="3988314262" sldId="275"/>
            <ac:spMk id="2" creationId="{70015930-52DA-DF33-57B3-4F4D27A9D395}"/>
          </ac:spMkLst>
        </pc:spChg>
        <pc:spChg chg="add mod">
          <ac:chgData name="Gloria Ridolfi" userId="d4eafd80-a963-4a8b-9364-38b1177fd0b5" providerId="ADAL" clId="{26B93A97-C812-42D1-8C2C-F2C1F7A98211}" dt="2024-11-19T09:43:19.294" v="549" actId="1076"/>
          <ac:spMkLst>
            <pc:docMk/>
            <pc:sldMk cId="3988314262" sldId="275"/>
            <ac:spMk id="3" creationId="{EFA0603F-58A6-61A2-C9AE-081FF0FBF9BB}"/>
          </ac:spMkLst>
        </pc:spChg>
      </pc:sldChg>
      <pc:sldChg chg="addSp modSp add mod">
        <pc:chgData name="Gloria Ridolfi" userId="d4eafd80-a963-4a8b-9364-38b1177fd0b5" providerId="ADAL" clId="{26B93A97-C812-42D1-8C2C-F2C1F7A98211}" dt="2024-11-19T09:42:38" v="542" actId="27636"/>
        <pc:sldMkLst>
          <pc:docMk/>
          <pc:sldMk cId="2181828744" sldId="276"/>
        </pc:sldMkLst>
        <pc:spChg chg="mod">
          <ac:chgData name="Gloria Ridolfi" userId="d4eafd80-a963-4a8b-9364-38b1177fd0b5" providerId="ADAL" clId="{26B93A97-C812-42D1-8C2C-F2C1F7A98211}" dt="2024-11-19T09:42:38" v="542" actId="27636"/>
          <ac:spMkLst>
            <pc:docMk/>
            <pc:sldMk cId="2181828744" sldId="276"/>
            <ac:spMk id="2" creationId="{153D5703-E53F-864A-D48F-389A8BD08396}"/>
          </ac:spMkLst>
        </pc:spChg>
        <pc:spChg chg="add mod">
          <ac:chgData name="Gloria Ridolfi" userId="d4eafd80-a963-4a8b-9364-38b1177fd0b5" providerId="ADAL" clId="{26B93A97-C812-42D1-8C2C-F2C1F7A98211}" dt="2024-11-19T09:42:29.666" v="540" actId="255"/>
          <ac:spMkLst>
            <pc:docMk/>
            <pc:sldMk cId="2181828744" sldId="276"/>
            <ac:spMk id="3" creationId="{083C040B-DB3A-3203-6E26-8F1B5EA6E0F0}"/>
          </ac:spMkLst>
        </pc:spChg>
      </pc:sldChg>
      <pc:sldChg chg="addSp delSp modSp add mod">
        <pc:chgData name="Gloria Ridolfi" userId="d4eafd80-a963-4a8b-9364-38b1177fd0b5" providerId="ADAL" clId="{26B93A97-C812-42D1-8C2C-F2C1F7A98211}" dt="2024-11-19T11:59:26.561" v="1048" actId="20577"/>
        <pc:sldMkLst>
          <pc:docMk/>
          <pc:sldMk cId="1368176886" sldId="277"/>
        </pc:sldMkLst>
        <pc:spChg chg="del">
          <ac:chgData name="Gloria Ridolfi" userId="d4eafd80-a963-4a8b-9364-38b1177fd0b5" providerId="ADAL" clId="{26B93A97-C812-42D1-8C2C-F2C1F7A98211}" dt="2024-11-19T09:40:53.240" v="528" actId="478"/>
          <ac:spMkLst>
            <pc:docMk/>
            <pc:sldMk cId="1368176886" sldId="277"/>
            <ac:spMk id="2" creationId="{BE2C9FA6-07D8-48E7-EC3F-9DF9C0C6D79D}"/>
          </ac:spMkLst>
        </pc:spChg>
        <pc:spChg chg="add del mod">
          <ac:chgData name="Gloria Ridolfi" userId="d4eafd80-a963-4a8b-9364-38b1177fd0b5" providerId="ADAL" clId="{26B93A97-C812-42D1-8C2C-F2C1F7A98211}" dt="2024-11-19T09:40:59.967" v="535"/>
          <ac:spMkLst>
            <pc:docMk/>
            <pc:sldMk cId="1368176886" sldId="277"/>
            <ac:spMk id="4" creationId="{A8D491D5-BEEB-4AA3-A2F1-6A2D312CDB9F}"/>
          </ac:spMkLst>
        </pc:spChg>
        <pc:spChg chg="add mod">
          <ac:chgData name="Gloria Ridolfi" userId="d4eafd80-a963-4a8b-9364-38b1177fd0b5" providerId="ADAL" clId="{26B93A97-C812-42D1-8C2C-F2C1F7A98211}" dt="2024-11-19T11:59:26.561" v="1048" actId="20577"/>
          <ac:spMkLst>
            <pc:docMk/>
            <pc:sldMk cId="1368176886" sldId="277"/>
            <ac:spMk id="5" creationId="{22CBCA69-50A4-EA17-A3F0-96FDEA25169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se\data\redirected\adabrowska\Desktop\da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se\data\redirected\adabrowska\Desktop\da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24632859069914E-2"/>
          <c:y val="2.5451866275858149E-2"/>
          <c:w val="0.94334033205866807"/>
          <c:h val="0.7509765354562532"/>
        </c:manualLayout>
      </c:layout>
      <c:barChart>
        <c:barDir val="col"/>
        <c:grouping val="clustered"/>
        <c:varyColors val="0"/>
        <c:ser>
          <c:idx val="0"/>
          <c:order val="0"/>
          <c:tx>
            <c:v>Applications submitted to Erasmus + SE programme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6F-45E6-9D2E-2766B017F0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F-45E6-9D2E-2766B017F0A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6F-45E6-9D2E-2766B017F0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Arkusz1!$D$4:$D$6</c:f>
              <c:numCache>
                <c:formatCode>General</c:formatCode>
                <c:ptCount val="3"/>
                <c:pt idx="0">
                  <c:v>606</c:v>
                </c:pt>
                <c:pt idx="1">
                  <c:v>715</c:v>
                </c:pt>
                <c:pt idx="2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6F-45E6-9D2E-2766B017F0A1}"/>
            </c:ext>
          </c:extLst>
        </c:ser>
        <c:ser>
          <c:idx val="1"/>
          <c:order val="1"/>
          <c:tx>
            <c:v>Applications co-financed by Erasmus+ programme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Arkusz1!$E$4:$E$6</c:f>
              <c:numCache>
                <c:formatCode>General</c:formatCode>
                <c:ptCount val="3"/>
                <c:pt idx="0">
                  <c:v>358</c:v>
                </c:pt>
                <c:pt idx="1">
                  <c:v>194</c:v>
                </c:pt>
                <c:pt idx="2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F-45E6-9D2E-2766B017F0A1}"/>
            </c:ext>
          </c:extLst>
        </c:ser>
        <c:ser>
          <c:idx val="2"/>
          <c:order val="2"/>
          <c:tx>
            <c:v>Applications co-financed by the EFS</c:v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Arkusz1!$F$4:$F$6</c:f>
              <c:numCache>
                <c:formatCode>General</c:formatCode>
                <c:ptCount val="3"/>
                <c:pt idx="0">
                  <c:v>91</c:v>
                </c:pt>
                <c:pt idx="1">
                  <c:v>276</c:v>
                </c:pt>
                <c:pt idx="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6F-45E6-9D2E-2766B017F0A1}"/>
            </c:ext>
          </c:extLst>
        </c:ser>
        <c:ser>
          <c:idx val="3"/>
          <c:order val="3"/>
          <c:tx>
            <c:v>Total co-financed (EFS, Erasmus+)</c:v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Arkusz1!$G$4:$G$6</c:f>
              <c:numCache>
                <c:formatCode>General</c:formatCode>
                <c:ptCount val="3"/>
                <c:pt idx="0">
                  <c:v>449</c:v>
                </c:pt>
                <c:pt idx="1">
                  <c:v>470</c:v>
                </c:pt>
                <c:pt idx="2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F-45E6-9D2E-2766B017F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710192"/>
        <c:axId val="1178712112"/>
      </c:barChart>
      <c:catAx>
        <c:axId val="11787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178712112"/>
        <c:crosses val="autoZero"/>
        <c:auto val="1"/>
        <c:lblAlgn val="ctr"/>
        <c:lblOffset val="100"/>
        <c:noMultiLvlLbl val="0"/>
      </c:catAx>
      <c:valAx>
        <c:axId val="117871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17871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013441937679546"/>
          <c:w val="0.99944709376618279"/>
          <c:h val="0.14986558062320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02120089515938E-2"/>
          <c:y val="2.6138878864939388E-2"/>
          <c:w val="0.94962786459688653"/>
          <c:h val="0.75492441161166768"/>
        </c:manualLayout>
      </c:layout>
      <c:barChart>
        <c:barDir val="col"/>
        <c:grouping val="clustered"/>
        <c:varyColors val="0"/>
        <c:ser>
          <c:idx val="0"/>
          <c:order val="0"/>
          <c:tx>
            <c:v>Applications submitted to Erasmus+ VET programme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Arkusz1!$D$4:$D$6</c:f>
              <c:numCache>
                <c:formatCode>General</c:formatCode>
                <c:ptCount val="3"/>
                <c:pt idx="0">
                  <c:v>336</c:v>
                </c:pt>
                <c:pt idx="1">
                  <c:v>447</c:v>
                </c:pt>
                <c:pt idx="2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C-4044-A5CF-701AC1EF45DF}"/>
            </c:ext>
          </c:extLst>
        </c:ser>
        <c:ser>
          <c:idx val="1"/>
          <c:order val="1"/>
          <c:tx>
            <c:v>Applications co-financed by Erasmus+ programme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9C-4044-A5CF-701AC1EF45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9C-4044-A5CF-701AC1EF45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9C-4044-A5CF-701AC1EF45D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9C-4044-A5CF-701AC1EF45D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9C-4044-A5CF-701AC1EF45D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9C-4044-A5CF-701AC1EF4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Arkusz1!$E$4:$E$6</c:f>
              <c:numCache>
                <c:formatCode>General</c:formatCode>
                <c:ptCount val="3"/>
                <c:pt idx="0">
                  <c:v>107</c:v>
                </c:pt>
                <c:pt idx="1">
                  <c:v>50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9C-4044-A5CF-701AC1EF45DF}"/>
            </c:ext>
          </c:extLst>
        </c:ser>
        <c:ser>
          <c:idx val="2"/>
          <c:order val="2"/>
          <c:tx>
            <c:v>Applications co-financed by the EFS</c:v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Arkusz1!$F$4:$F$6</c:f>
              <c:numCache>
                <c:formatCode>General</c:formatCode>
                <c:ptCount val="3"/>
                <c:pt idx="0">
                  <c:v>206</c:v>
                </c:pt>
                <c:pt idx="1">
                  <c:v>220</c:v>
                </c:pt>
                <c:pt idx="2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9C-4044-A5CF-701AC1EF45DF}"/>
            </c:ext>
          </c:extLst>
        </c:ser>
        <c:ser>
          <c:idx val="3"/>
          <c:order val="3"/>
          <c:tx>
            <c:v>Total co-financed (EFS, Erasmus+)</c:v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Arkusz1!$C$4:$C$6</c:f>
              <c:strCache>
                <c:ptCount val="3"/>
                <c:pt idx="0">
                  <c:v>call 2022</c:v>
                </c:pt>
                <c:pt idx="1">
                  <c:v>call 2023</c:v>
                </c:pt>
                <c:pt idx="2">
                  <c:v>call 2024</c:v>
                </c:pt>
              </c:strCache>
            </c:strRef>
          </c:cat>
          <c:val>
            <c:numRef>
              <c:f>Arkusz1!$G$4:$G$6</c:f>
              <c:numCache>
                <c:formatCode>General</c:formatCode>
                <c:ptCount val="3"/>
                <c:pt idx="0">
                  <c:v>313</c:v>
                </c:pt>
                <c:pt idx="1">
                  <c:v>270</c:v>
                </c:pt>
                <c:pt idx="2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9C-4044-A5CF-701AC1EF4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879279"/>
        <c:axId val="300880239"/>
      </c:barChart>
      <c:catAx>
        <c:axId val="30087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300880239"/>
        <c:crosses val="autoZero"/>
        <c:auto val="1"/>
        <c:lblAlgn val="ctr"/>
        <c:lblOffset val="100"/>
        <c:noMultiLvlLbl val="0"/>
      </c:catAx>
      <c:valAx>
        <c:axId val="30088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30087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6417898306645079E-3"/>
          <c:y val="0.82948759151741613"/>
          <c:w val="0.99835821016933546"/>
          <c:h val="0.15509085360127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E21D4-7954-4DD5-8340-124B1068FF1E}" type="doc">
      <dgm:prSet loTypeId="urn:microsoft.com/office/officeart/2005/8/layout/process4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l-PL"/>
        </a:p>
      </dgm:t>
    </dgm:pt>
    <dgm:pt modelId="{171FDC3D-5CBE-46F7-8A2C-16F35A01382E}">
      <dgm:prSet phldrT="[Tekst]" custT="1"/>
      <dgm:spPr/>
      <dgm:t>
        <a:bodyPr/>
        <a:lstStyle/>
        <a:p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European Social Fund</a:t>
          </a:r>
          <a:r>
            <a:rPr lang="pl-PL" sz="2000" b="1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75FF47EB-65A9-406B-8BAC-21B099436348}" type="parTrans" cxnId="{F6EF03EA-9BC5-45E0-8482-E6DA74CDD3B8}">
      <dgm:prSet/>
      <dgm:spPr/>
      <dgm:t>
        <a:bodyPr/>
        <a:lstStyle/>
        <a:p>
          <a:endParaRPr lang="pl-PL"/>
        </a:p>
      </dgm:t>
    </dgm:pt>
    <dgm:pt modelId="{005B9D27-D6CF-4062-9F20-7050099BE9A2}" type="sibTrans" cxnId="{F6EF03EA-9BC5-45E0-8482-E6DA74CDD3B8}">
      <dgm:prSet/>
      <dgm:spPr/>
      <dgm:t>
        <a:bodyPr/>
        <a:lstStyle/>
        <a:p>
          <a:endParaRPr lang="pl-PL"/>
        </a:p>
      </dgm:t>
    </dgm:pt>
    <dgm:pt modelId="{D96CE8F4-F39D-4AAD-BE1F-6C876BE10622}">
      <dgm:prSet phldrT="[Tekst]" custT="1"/>
      <dgm:spPr/>
      <dgm:t>
        <a:bodyPr/>
        <a:lstStyle/>
        <a:p>
          <a:r>
            <a:rPr lang="en-US" sz="2000" b="1" dirty="0">
              <a:latin typeface="Poppins" panose="00000500000000000000" pitchFamily="2" charset="0"/>
              <a:cs typeface="Poppins" panose="00000500000000000000" pitchFamily="2" charset="0"/>
            </a:rPr>
            <a:t>The "main" project with calls for proposals</a:t>
          </a:r>
          <a:endParaRPr lang="pl-PL" sz="2000" b="1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DFF5DDD-A910-4946-AD0B-744765595BB0}" type="parTrans" cxnId="{29A7E35E-2C5B-43F1-8715-3DBF6482FF50}">
      <dgm:prSet/>
      <dgm:spPr/>
      <dgm:t>
        <a:bodyPr/>
        <a:lstStyle/>
        <a:p>
          <a:endParaRPr lang="pl-PL"/>
        </a:p>
      </dgm:t>
    </dgm:pt>
    <dgm:pt modelId="{D5CE2562-91EB-4B27-82AE-BC3992BE0775}" type="sibTrans" cxnId="{29A7E35E-2C5B-43F1-8715-3DBF6482FF50}">
      <dgm:prSet/>
      <dgm:spPr/>
      <dgm:t>
        <a:bodyPr/>
        <a:lstStyle/>
        <a:p>
          <a:endParaRPr lang="pl-PL"/>
        </a:p>
      </dgm:t>
    </dgm:pt>
    <dgm:pt modelId="{0EE00B2C-6EB4-495F-BB5F-7C2EF149A285}">
      <dgm:prSet phldrT="[Tekst]"/>
      <dgm:spPr/>
      <dgm:t>
        <a:bodyPr/>
        <a:lstStyle/>
        <a:p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F</a:t>
          </a:r>
          <a:r>
            <a:rPr lang="en-US" dirty="0" err="1">
              <a:latin typeface="Poppins" panose="00000500000000000000" pitchFamily="2" charset="0"/>
              <a:cs typeface="Poppins" panose="00000500000000000000" pitchFamily="2" charset="0"/>
            </a:rPr>
            <a:t>oundation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for the 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D</a:t>
          </a:r>
          <a:r>
            <a:rPr lang="en-US" dirty="0" err="1">
              <a:latin typeface="Poppins" panose="00000500000000000000" pitchFamily="2" charset="0"/>
              <a:cs typeface="Poppins" panose="00000500000000000000" pitchFamily="2" charset="0"/>
            </a:rPr>
            <a:t>evelopment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of the 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E</a:t>
          </a:r>
          <a:r>
            <a:rPr lang="en-US" dirty="0" err="1">
              <a:latin typeface="Poppins" panose="00000500000000000000" pitchFamily="2" charset="0"/>
              <a:cs typeface="Poppins" panose="00000500000000000000" pitchFamily="2" charset="0"/>
            </a:rPr>
            <a:t>ducation</a:t>
          </a:r>
          <a:r>
            <a:rPr lang="en-US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S</a:t>
          </a:r>
          <a:r>
            <a:rPr lang="en-US" dirty="0" err="1">
              <a:latin typeface="Poppins" panose="00000500000000000000" pitchFamily="2" charset="0"/>
              <a:cs typeface="Poppins" panose="00000500000000000000" pitchFamily="2" charset="0"/>
            </a:rPr>
            <a:t>ystem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D97E6F26-50AF-4B08-ABF0-AF89ED942CFC}" type="parTrans" cxnId="{A4150D8A-AB9F-496D-BA24-245C8CEBDA88}">
      <dgm:prSet/>
      <dgm:spPr/>
      <dgm:t>
        <a:bodyPr/>
        <a:lstStyle/>
        <a:p>
          <a:endParaRPr lang="pl-PL"/>
        </a:p>
      </dgm:t>
    </dgm:pt>
    <dgm:pt modelId="{F8B0C8B7-6F55-4A57-A21A-14871560B59B}" type="sibTrans" cxnId="{A4150D8A-AB9F-496D-BA24-245C8CEBDA88}">
      <dgm:prSet/>
      <dgm:spPr/>
      <dgm:t>
        <a:bodyPr/>
        <a:lstStyle/>
        <a:p>
          <a:endParaRPr lang="pl-PL"/>
        </a:p>
      </dgm:t>
    </dgm:pt>
    <dgm:pt modelId="{92080C84-4AFA-49CA-8DD5-F29F589323EF}">
      <dgm:prSet phldrT="[Tekst]"/>
      <dgm:spPr/>
      <dgm:t>
        <a:bodyPr/>
        <a:lstStyle/>
        <a:p>
          <a:r>
            <a:rPr lang="pl-PL" dirty="0" err="1">
              <a:latin typeface="Poppins" panose="00000500000000000000" pitchFamily="2" charset="0"/>
              <a:cs typeface="Poppins" panose="00000500000000000000" pitchFamily="2" charset="0"/>
            </a:rPr>
            <a:t>Managing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 Authority - </a:t>
          </a:r>
          <a:r>
            <a:rPr lang="pl-PL" dirty="0" err="1">
              <a:latin typeface="Poppins" panose="00000500000000000000" pitchFamily="2" charset="0"/>
              <a:cs typeface="Poppins" panose="00000500000000000000" pitchFamily="2" charset="0"/>
            </a:rPr>
            <a:t>Ministry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 of Development </a:t>
          </a:r>
          <a:r>
            <a:rPr lang="pl-PL" dirty="0" err="1">
              <a:latin typeface="Poppins" panose="00000500000000000000" pitchFamily="2" charset="0"/>
              <a:cs typeface="Poppins" panose="00000500000000000000" pitchFamily="2" charset="0"/>
            </a:rPr>
            <a:t>Funds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dirty="0" err="1">
              <a:latin typeface="Poppins" panose="00000500000000000000" pitchFamily="2" charset="0"/>
              <a:cs typeface="Poppins" panose="00000500000000000000" pitchFamily="2" charset="0"/>
            </a:rPr>
            <a:t>Regional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 Policy (</a:t>
          </a:r>
          <a:r>
            <a:rPr lang="pl-PL" dirty="0" err="1">
              <a:latin typeface="Poppins" panose="00000500000000000000" pitchFamily="2" charset="0"/>
              <a:cs typeface="Poppins" panose="00000500000000000000" pitchFamily="2" charset="0"/>
            </a:rPr>
            <a:t>MFiPR</a:t>
          </a:r>
          <a:r>
            <a:rPr lang="pl-PL" dirty="0">
              <a:latin typeface="Poppins" panose="00000500000000000000" pitchFamily="2" charset="0"/>
              <a:cs typeface="Poppins" panose="00000500000000000000" pitchFamily="2" charset="0"/>
            </a:rPr>
            <a:t>)</a:t>
          </a:r>
        </a:p>
      </dgm:t>
    </dgm:pt>
    <dgm:pt modelId="{E9EEC7EF-11D4-437B-A255-8EBCD4CFD134}" type="parTrans" cxnId="{BDA8F394-46CF-4A05-812F-52B532E530A9}">
      <dgm:prSet/>
      <dgm:spPr/>
      <dgm:t>
        <a:bodyPr/>
        <a:lstStyle/>
        <a:p>
          <a:endParaRPr lang="pl-PL"/>
        </a:p>
      </dgm:t>
    </dgm:pt>
    <dgm:pt modelId="{880BF538-CF61-40D3-8522-D6FC28E38E3E}" type="sibTrans" cxnId="{BDA8F394-46CF-4A05-812F-52B532E530A9}">
      <dgm:prSet/>
      <dgm:spPr/>
      <dgm:t>
        <a:bodyPr/>
        <a:lstStyle/>
        <a:p>
          <a:endParaRPr lang="pl-PL"/>
        </a:p>
      </dgm:t>
    </dgm:pt>
    <dgm:pt modelId="{A9382829-2456-4AA8-BA03-617053D7A4FC}">
      <dgm:prSet phldrT="[Teks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Financing </a:t>
          </a:r>
          <a:r>
            <a:rPr lang="pl-PL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Erasmus </a:t>
          </a:r>
          <a:r>
            <a:rPr lang="pl-PL" b="1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b="1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according</a:t>
          </a:r>
          <a:r>
            <a:rPr lang="pl-PL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to </a:t>
          </a:r>
          <a:r>
            <a:rPr lang="pl-PL" b="1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agreed</a:t>
          </a:r>
          <a:r>
            <a:rPr lang="pl-PL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model</a:t>
          </a:r>
          <a:endParaRPr lang="pl-PL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0B0C200-1AFD-47CD-BB74-AFDA20281A58}" type="sibTrans" cxnId="{D2938BCB-1668-4416-A8E3-0D33A8572894}">
      <dgm:prSet/>
      <dgm:spPr/>
      <dgm:t>
        <a:bodyPr/>
        <a:lstStyle/>
        <a:p>
          <a:endParaRPr lang="pl-PL"/>
        </a:p>
      </dgm:t>
    </dgm:pt>
    <dgm:pt modelId="{1F4812F4-4B86-4F75-8B08-A3394F6E4121}" type="parTrans" cxnId="{D2938BCB-1668-4416-A8E3-0D33A8572894}">
      <dgm:prSet/>
      <dgm:spPr/>
      <dgm:t>
        <a:bodyPr/>
        <a:lstStyle/>
        <a:p>
          <a:endParaRPr lang="pl-PL"/>
        </a:p>
      </dgm:t>
    </dgm:pt>
    <dgm:pt modelId="{8C571EAC-B3F8-4EFF-919B-5B4227DBF10D}" type="pres">
      <dgm:prSet presAssocID="{A97E21D4-7954-4DD5-8340-124B1068FF1E}" presName="Name0" presStyleCnt="0">
        <dgm:presLayoutVars>
          <dgm:dir/>
          <dgm:animLvl val="lvl"/>
          <dgm:resizeHandles val="exact"/>
        </dgm:presLayoutVars>
      </dgm:prSet>
      <dgm:spPr/>
    </dgm:pt>
    <dgm:pt modelId="{B10E6B36-3509-4718-9FE9-68973FC25FE9}" type="pres">
      <dgm:prSet presAssocID="{A9382829-2456-4AA8-BA03-617053D7A4FC}" presName="boxAndChildren" presStyleCnt="0"/>
      <dgm:spPr/>
    </dgm:pt>
    <dgm:pt modelId="{C195862C-EC35-4AE6-B465-597F3F9FD6C4}" type="pres">
      <dgm:prSet presAssocID="{A9382829-2456-4AA8-BA03-617053D7A4FC}" presName="parentTextBox" presStyleLbl="node1" presStyleIdx="0" presStyleCnt="3"/>
      <dgm:spPr/>
    </dgm:pt>
    <dgm:pt modelId="{43E12A34-651E-4418-8EFA-F779B2513962}" type="pres">
      <dgm:prSet presAssocID="{D5CE2562-91EB-4B27-82AE-BC3992BE0775}" presName="sp" presStyleCnt="0"/>
      <dgm:spPr/>
    </dgm:pt>
    <dgm:pt modelId="{3D4916D2-FC53-4D13-90CF-10BACAABED47}" type="pres">
      <dgm:prSet presAssocID="{D96CE8F4-F39D-4AAD-BE1F-6C876BE10622}" presName="arrowAndChildren" presStyleCnt="0"/>
      <dgm:spPr/>
    </dgm:pt>
    <dgm:pt modelId="{A628A5AD-7CBB-48C5-A6D0-FB1C29883EE8}" type="pres">
      <dgm:prSet presAssocID="{D96CE8F4-F39D-4AAD-BE1F-6C876BE10622}" presName="parentTextArrow" presStyleLbl="node1" presStyleIdx="0" presStyleCnt="3"/>
      <dgm:spPr/>
    </dgm:pt>
    <dgm:pt modelId="{BBE4E39A-1B3D-4179-807E-BB807B1D0C90}" type="pres">
      <dgm:prSet presAssocID="{D96CE8F4-F39D-4AAD-BE1F-6C876BE10622}" presName="arrow" presStyleLbl="node1" presStyleIdx="1" presStyleCnt="3" custAng="0"/>
      <dgm:spPr/>
    </dgm:pt>
    <dgm:pt modelId="{01A7016F-3B18-4A32-B074-1691A925B6BF}" type="pres">
      <dgm:prSet presAssocID="{D96CE8F4-F39D-4AAD-BE1F-6C876BE10622}" presName="descendantArrow" presStyleCnt="0"/>
      <dgm:spPr/>
    </dgm:pt>
    <dgm:pt modelId="{825BDC25-F6E3-4BDF-BDD7-73DB4D084AA5}" type="pres">
      <dgm:prSet presAssocID="{0EE00B2C-6EB4-495F-BB5F-7C2EF149A285}" presName="childTextArrow" presStyleLbl="fgAccFollowNode1" presStyleIdx="0" presStyleCnt="2">
        <dgm:presLayoutVars>
          <dgm:bulletEnabled val="1"/>
        </dgm:presLayoutVars>
      </dgm:prSet>
      <dgm:spPr/>
    </dgm:pt>
    <dgm:pt modelId="{9713100C-8CFA-4200-B897-CB49155D6AAB}" type="pres">
      <dgm:prSet presAssocID="{005B9D27-D6CF-4062-9F20-7050099BE9A2}" presName="sp" presStyleCnt="0"/>
      <dgm:spPr/>
    </dgm:pt>
    <dgm:pt modelId="{86319B81-A636-4776-8EB9-52F0151F74F6}" type="pres">
      <dgm:prSet presAssocID="{171FDC3D-5CBE-46F7-8A2C-16F35A01382E}" presName="arrowAndChildren" presStyleCnt="0"/>
      <dgm:spPr/>
    </dgm:pt>
    <dgm:pt modelId="{D59FB298-19F1-43F6-AF9E-316A2F949347}" type="pres">
      <dgm:prSet presAssocID="{171FDC3D-5CBE-46F7-8A2C-16F35A01382E}" presName="parentTextArrow" presStyleLbl="node1" presStyleIdx="1" presStyleCnt="3"/>
      <dgm:spPr/>
    </dgm:pt>
    <dgm:pt modelId="{D2694AFD-B814-48C5-846D-5B5840199326}" type="pres">
      <dgm:prSet presAssocID="{171FDC3D-5CBE-46F7-8A2C-16F35A01382E}" presName="arrow" presStyleLbl="node1" presStyleIdx="2" presStyleCnt="3"/>
      <dgm:spPr/>
    </dgm:pt>
    <dgm:pt modelId="{C29C5AAE-63A0-4BDB-A4A0-D812BD5E3D20}" type="pres">
      <dgm:prSet presAssocID="{171FDC3D-5CBE-46F7-8A2C-16F35A01382E}" presName="descendantArrow" presStyleCnt="0"/>
      <dgm:spPr/>
    </dgm:pt>
    <dgm:pt modelId="{81E334AC-6DAC-4718-B6B3-B37B231A788F}" type="pres">
      <dgm:prSet presAssocID="{92080C84-4AFA-49CA-8DD5-F29F589323EF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0266720A-33A2-4A20-963D-3350DD66A42B}" type="presOf" srcId="{A97E21D4-7954-4DD5-8340-124B1068FF1E}" destId="{8C571EAC-B3F8-4EFF-919B-5B4227DBF10D}" srcOrd="0" destOrd="0" presId="urn:microsoft.com/office/officeart/2005/8/layout/process4"/>
    <dgm:cxn modelId="{A8273F18-554B-4D16-8305-220FFAD8052C}" type="presOf" srcId="{D96CE8F4-F39D-4AAD-BE1F-6C876BE10622}" destId="{BBE4E39A-1B3D-4179-807E-BB807B1D0C90}" srcOrd="1" destOrd="0" presId="urn:microsoft.com/office/officeart/2005/8/layout/process4"/>
    <dgm:cxn modelId="{29A7E35E-2C5B-43F1-8715-3DBF6482FF50}" srcId="{A97E21D4-7954-4DD5-8340-124B1068FF1E}" destId="{D96CE8F4-F39D-4AAD-BE1F-6C876BE10622}" srcOrd="1" destOrd="0" parTransId="{DDFF5DDD-A910-4946-AD0B-744765595BB0}" sibTransId="{D5CE2562-91EB-4B27-82AE-BC3992BE0775}"/>
    <dgm:cxn modelId="{1D15CC74-C438-418B-B581-B7B958F357AF}" type="presOf" srcId="{171FDC3D-5CBE-46F7-8A2C-16F35A01382E}" destId="{D2694AFD-B814-48C5-846D-5B5840199326}" srcOrd="1" destOrd="0" presId="urn:microsoft.com/office/officeart/2005/8/layout/process4"/>
    <dgm:cxn modelId="{96864A7D-9E5C-4370-948F-5FA97B6D55C7}" type="presOf" srcId="{0EE00B2C-6EB4-495F-BB5F-7C2EF149A285}" destId="{825BDC25-F6E3-4BDF-BDD7-73DB4D084AA5}" srcOrd="0" destOrd="0" presId="urn:microsoft.com/office/officeart/2005/8/layout/process4"/>
    <dgm:cxn modelId="{EE504C81-57C7-41BF-AC98-C0B893B18B75}" type="presOf" srcId="{D96CE8F4-F39D-4AAD-BE1F-6C876BE10622}" destId="{A628A5AD-7CBB-48C5-A6D0-FB1C29883EE8}" srcOrd="0" destOrd="0" presId="urn:microsoft.com/office/officeart/2005/8/layout/process4"/>
    <dgm:cxn modelId="{A4150D8A-AB9F-496D-BA24-245C8CEBDA88}" srcId="{D96CE8F4-F39D-4AAD-BE1F-6C876BE10622}" destId="{0EE00B2C-6EB4-495F-BB5F-7C2EF149A285}" srcOrd="0" destOrd="0" parTransId="{D97E6F26-50AF-4B08-ABF0-AF89ED942CFC}" sibTransId="{F8B0C8B7-6F55-4A57-A21A-14871560B59B}"/>
    <dgm:cxn modelId="{BDA8F394-46CF-4A05-812F-52B532E530A9}" srcId="{171FDC3D-5CBE-46F7-8A2C-16F35A01382E}" destId="{92080C84-4AFA-49CA-8DD5-F29F589323EF}" srcOrd="0" destOrd="0" parTransId="{E9EEC7EF-11D4-437B-A255-8EBCD4CFD134}" sibTransId="{880BF538-CF61-40D3-8522-D6FC28E38E3E}"/>
    <dgm:cxn modelId="{AB42E4AE-5CD0-4A4F-B6DA-32C7857A9B07}" type="presOf" srcId="{A9382829-2456-4AA8-BA03-617053D7A4FC}" destId="{C195862C-EC35-4AE6-B465-597F3F9FD6C4}" srcOrd="0" destOrd="0" presId="urn:microsoft.com/office/officeart/2005/8/layout/process4"/>
    <dgm:cxn modelId="{D2938BCB-1668-4416-A8E3-0D33A8572894}" srcId="{A97E21D4-7954-4DD5-8340-124B1068FF1E}" destId="{A9382829-2456-4AA8-BA03-617053D7A4FC}" srcOrd="2" destOrd="0" parTransId="{1F4812F4-4B86-4F75-8B08-A3394F6E4121}" sibTransId="{60B0C200-1AFD-47CD-BB74-AFDA20281A58}"/>
    <dgm:cxn modelId="{9D791ACC-6938-4F3C-A673-9AFFD48F05CB}" type="presOf" srcId="{92080C84-4AFA-49CA-8DD5-F29F589323EF}" destId="{81E334AC-6DAC-4718-B6B3-B37B231A788F}" srcOrd="0" destOrd="0" presId="urn:microsoft.com/office/officeart/2005/8/layout/process4"/>
    <dgm:cxn modelId="{F6EF03EA-9BC5-45E0-8482-E6DA74CDD3B8}" srcId="{A97E21D4-7954-4DD5-8340-124B1068FF1E}" destId="{171FDC3D-5CBE-46F7-8A2C-16F35A01382E}" srcOrd="0" destOrd="0" parTransId="{75FF47EB-65A9-406B-8BAC-21B099436348}" sibTransId="{005B9D27-D6CF-4062-9F20-7050099BE9A2}"/>
    <dgm:cxn modelId="{6A96A2F3-33B6-4C17-9B09-B3F3763DE143}" type="presOf" srcId="{171FDC3D-5CBE-46F7-8A2C-16F35A01382E}" destId="{D59FB298-19F1-43F6-AF9E-316A2F949347}" srcOrd="0" destOrd="0" presId="urn:microsoft.com/office/officeart/2005/8/layout/process4"/>
    <dgm:cxn modelId="{363E7332-FAE1-449E-AA1F-5B37F6979B43}" type="presParOf" srcId="{8C571EAC-B3F8-4EFF-919B-5B4227DBF10D}" destId="{B10E6B36-3509-4718-9FE9-68973FC25FE9}" srcOrd="0" destOrd="0" presId="urn:microsoft.com/office/officeart/2005/8/layout/process4"/>
    <dgm:cxn modelId="{FA2BDCA4-AD3D-4CCE-A2E3-0532AF2263A8}" type="presParOf" srcId="{B10E6B36-3509-4718-9FE9-68973FC25FE9}" destId="{C195862C-EC35-4AE6-B465-597F3F9FD6C4}" srcOrd="0" destOrd="0" presId="urn:microsoft.com/office/officeart/2005/8/layout/process4"/>
    <dgm:cxn modelId="{7CDFF0C1-E2FC-4D5F-9375-1D516320DE57}" type="presParOf" srcId="{8C571EAC-B3F8-4EFF-919B-5B4227DBF10D}" destId="{43E12A34-651E-4418-8EFA-F779B2513962}" srcOrd="1" destOrd="0" presId="urn:microsoft.com/office/officeart/2005/8/layout/process4"/>
    <dgm:cxn modelId="{E13B4503-1AA6-478C-9A39-926019E1CD79}" type="presParOf" srcId="{8C571EAC-B3F8-4EFF-919B-5B4227DBF10D}" destId="{3D4916D2-FC53-4D13-90CF-10BACAABED47}" srcOrd="2" destOrd="0" presId="urn:microsoft.com/office/officeart/2005/8/layout/process4"/>
    <dgm:cxn modelId="{CEF34F58-50AF-465D-8079-526090F4ED78}" type="presParOf" srcId="{3D4916D2-FC53-4D13-90CF-10BACAABED47}" destId="{A628A5AD-7CBB-48C5-A6D0-FB1C29883EE8}" srcOrd="0" destOrd="0" presId="urn:microsoft.com/office/officeart/2005/8/layout/process4"/>
    <dgm:cxn modelId="{324B0D85-08A7-4D17-8232-5E8393E99933}" type="presParOf" srcId="{3D4916D2-FC53-4D13-90CF-10BACAABED47}" destId="{BBE4E39A-1B3D-4179-807E-BB807B1D0C90}" srcOrd="1" destOrd="0" presId="urn:microsoft.com/office/officeart/2005/8/layout/process4"/>
    <dgm:cxn modelId="{653E76F0-E79D-4B5A-8AC3-C5FA13A114B4}" type="presParOf" srcId="{3D4916D2-FC53-4D13-90CF-10BACAABED47}" destId="{01A7016F-3B18-4A32-B074-1691A925B6BF}" srcOrd="2" destOrd="0" presId="urn:microsoft.com/office/officeart/2005/8/layout/process4"/>
    <dgm:cxn modelId="{716FDB3E-D8B1-4059-9838-320177726C21}" type="presParOf" srcId="{01A7016F-3B18-4A32-B074-1691A925B6BF}" destId="{825BDC25-F6E3-4BDF-BDD7-73DB4D084AA5}" srcOrd="0" destOrd="0" presId="urn:microsoft.com/office/officeart/2005/8/layout/process4"/>
    <dgm:cxn modelId="{EE0AC140-5E49-4DB2-B994-3CA127094A38}" type="presParOf" srcId="{8C571EAC-B3F8-4EFF-919B-5B4227DBF10D}" destId="{9713100C-8CFA-4200-B897-CB49155D6AAB}" srcOrd="3" destOrd="0" presId="urn:microsoft.com/office/officeart/2005/8/layout/process4"/>
    <dgm:cxn modelId="{6EFFCF0F-0951-4164-AD9E-4B6B97076023}" type="presParOf" srcId="{8C571EAC-B3F8-4EFF-919B-5B4227DBF10D}" destId="{86319B81-A636-4776-8EB9-52F0151F74F6}" srcOrd="4" destOrd="0" presId="urn:microsoft.com/office/officeart/2005/8/layout/process4"/>
    <dgm:cxn modelId="{240909D4-7245-4A9C-9283-D1E6010AD465}" type="presParOf" srcId="{86319B81-A636-4776-8EB9-52F0151F74F6}" destId="{D59FB298-19F1-43F6-AF9E-316A2F949347}" srcOrd="0" destOrd="0" presId="urn:microsoft.com/office/officeart/2005/8/layout/process4"/>
    <dgm:cxn modelId="{8E1CF4D7-55D8-42A0-8E7D-BCC4AE7F4098}" type="presParOf" srcId="{86319B81-A636-4776-8EB9-52F0151F74F6}" destId="{D2694AFD-B814-48C5-846D-5B5840199326}" srcOrd="1" destOrd="0" presId="urn:microsoft.com/office/officeart/2005/8/layout/process4"/>
    <dgm:cxn modelId="{E10F88F8-D01C-4173-A77C-7ACDFC127BC8}" type="presParOf" srcId="{86319B81-A636-4776-8EB9-52F0151F74F6}" destId="{C29C5AAE-63A0-4BDB-A4A0-D812BD5E3D20}" srcOrd="2" destOrd="0" presId="urn:microsoft.com/office/officeart/2005/8/layout/process4"/>
    <dgm:cxn modelId="{970A6A8E-8722-4D77-A4A4-D59123E020F6}" type="presParOf" srcId="{C29C5AAE-63A0-4BDB-A4A0-D812BD5E3D20}" destId="{81E334AC-6DAC-4718-B6B3-B37B231A78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9A217-6A58-4C83-9544-340BAC2CC324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DC107DA4-9505-4D7C-8FC9-63F5C5EE6937}">
      <dgm:prSet phldrT="[Tekst]" custT="1"/>
      <dgm:spPr/>
      <dgm:t>
        <a:bodyPr/>
        <a:lstStyle/>
        <a:p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to Erasmus + program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131103B-CFA8-4B22-9A3B-8EDE955145A7}" type="parTrans" cxnId="{080F706D-E94C-4C73-AF77-6AC20FF841B4}">
      <dgm:prSet/>
      <dgm:spPr/>
      <dgm:t>
        <a:bodyPr/>
        <a:lstStyle/>
        <a:p>
          <a:endParaRPr lang="pl-PL"/>
        </a:p>
      </dgm:t>
    </dgm:pt>
    <dgm:pt modelId="{E883271C-45A6-4F7B-98CF-0B33756B8B15}" type="sibTrans" cxnId="{080F706D-E94C-4C73-AF77-6AC20FF841B4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gm:t>
    </dgm:pt>
    <dgm:pt modelId="{7088C667-6819-4937-A3FF-61A9CB4E2CC8}" type="asst">
      <dgm:prSet phldrT="[Tekst]" custT="1"/>
      <dgm:spPr/>
      <dgm:t>
        <a:bodyPr/>
        <a:lstStyle/>
        <a:p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gm:t>
    </dgm:pt>
    <dgm:pt modelId="{05942EE5-409A-4C14-8086-926602CC8E66}" type="parTrans" cxnId="{A21CFEAC-9EC3-4F0F-BFF3-72E62806E788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FFABF37A-73A3-4B36-A7B8-14C2485B150A}" type="sibTrans" cxnId="{A21CFEAC-9EC3-4F0F-BFF3-72E62806E788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gm:t>
    </dgm:pt>
    <dgm:pt modelId="{4033DA41-9841-4C0E-A433-E0035991C3DD}">
      <dgm:prSet phldrT="[Tekst]" custT="1"/>
      <dgm:spPr/>
      <dgm:t>
        <a:bodyPr/>
        <a:lstStyle/>
        <a:p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Main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list</a:t>
          </a:r>
        </a:p>
      </dgm:t>
    </dgm:pt>
    <dgm:pt modelId="{FF841462-EADE-499E-BA31-3C7F903D99CD}" type="parTrans" cxnId="{D9E026B2-E909-418D-A7B5-DC2ED987A56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EDCBF6AA-8D8F-4F65-934D-B71583EE266C}" type="sibTrans" cxnId="{D9E026B2-E909-418D-A7B5-DC2ED987A566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gm:t>
    </dgm:pt>
    <dgm:pt modelId="{B3444903-50B1-4E56-8C83-CF2F759A9DDA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 err="1">
              <a:latin typeface="Poppins" panose="00000500000000000000" pitchFamily="2" charset="0"/>
              <a:cs typeface="Poppins" panose="00000500000000000000" pitchFamily="2" charset="0"/>
            </a:rPr>
            <a:t>Reserved</a:t>
          </a:r>
          <a:r>
            <a:rPr lang="pl-PL" sz="1400" b="1" dirty="0">
              <a:latin typeface="Poppins" panose="00000500000000000000" pitchFamily="2" charset="0"/>
              <a:cs typeface="Poppins" panose="00000500000000000000" pitchFamily="2" charset="0"/>
            </a:rPr>
            <a:t> list</a:t>
          </a:r>
        </a:p>
        <a:p>
          <a:r>
            <a:rPr lang="pl-PL" sz="1400" dirty="0">
              <a:latin typeface="Poppins" panose="00000500000000000000" pitchFamily="2" charset="0"/>
              <a:cs typeface="Poppins" panose="00000500000000000000" pitchFamily="2" charset="0"/>
            </a:rPr>
            <a:t>[</a:t>
          </a:r>
          <a:r>
            <a:rPr lang="pl-PL" sz="1400" dirty="0" err="1">
              <a:latin typeface="Poppins" panose="00000500000000000000" pitchFamily="2" charset="0"/>
              <a:cs typeface="Poppins" panose="00000500000000000000" pitchFamily="2" charset="0"/>
            </a:rPr>
            <a:t>chosen</a:t>
          </a:r>
          <a:r>
            <a:rPr lang="pl-PL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400" dirty="0" err="1"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sz="14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400" dirty="0" err="1">
              <a:latin typeface="Poppins" panose="00000500000000000000" pitchFamily="2" charset="0"/>
              <a:cs typeface="Poppins" panose="00000500000000000000" pitchFamily="2" charset="0"/>
            </a:rPr>
            <a:t>depending</a:t>
          </a:r>
          <a:r>
            <a:rPr lang="pl-PL" sz="1400" dirty="0">
              <a:latin typeface="Poppins" panose="00000500000000000000" pitchFamily="2" charset="0"/>
              <a:cs typeface="Poppins" panose="00000500000000000000" pitchFamily="2" charset="0"/>
            </a:rPr>
            <a:t> on </a:t>
          </a:r>
          <a:r>
            <a:rPr lang="pl-PL" sz="1400" dirty="0" err="1">
              <a:latin typeface="Poppins" panose="00000500000000000000" pitchFamily="2" charset="0"/>
              <a:cs typeface="Poppins" panose="00000500000000000000" pitchFamily="2" charset="0"/>
            </a:rPr>
            <a:t>budget</a:t>
          </a:r>
          <a:r>
            <a:rPr lang="pl-PL" sz="1400" dirty="0">
              <a:latin typeface="Poppins" panose="00000500000000000000" pitchFamily="2" charset="0"/>
              <a:cs typeface="Poppins" panose="00000500000000000000" pitchFamily="2" charset="0"/>
            </a:rPr>
            <a:t> limit]</a:t>
          </a:r>
        </a:p>
      </dgm:t>
    </dgm:pt>
    <dgm:pt modelId="{BABD6B2C-D8C6-4DA9-82D4-FB405BA1FFF3}" type="parTrans" cxnId="{72386BD4-1F10-4736-8C5F-6DE8711D410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E07D37C3-073D-4D1D-A1F9-7CE5A0479C0E}" type="sibTrans" cxnId="{72386BD4-1F10-4736-8C5F-6DE8711D4106}">
      <dgm:prSet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gm:t>
    </dgm:pt>
    <dgm:pt modelId="{A8BD5A7E-216C-4852-8F2F-20CEF47734D8}" type="pres">
      <dgm:prSet presAssocID="{CFF9A217-6A58-4C83-9544-340BAC2CC3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532FB-7758-4E0D-9205-B6C534FEA14B}" type="pres">
      <dgm:prSet presAssocID="{DC107DA4-9505-4D7C-8FC9-63F5C5EE6937}" presName="hierRoot1" presStyleCnt="0">
        <dgm:presLayoutVars>
          <dgm:hierBranch val="init"/>
        </dgm:presLayoutVars>
      </dgm:prSet>
      <dgm:spPr/>
    </dgm:pt>
    <dgm:pt modelId="{8C75131A-2765-4690-A3CA-5DBF485378D4}" type="pres">
      <dgm:prSet presAssocID="{DC107DA4-9505-4D7C-8FC9-63F5C5EE6937}" presName="rootComposite1" presStyleCnt="0"/>
      <dgm:spPr/>
    </dgm:pt>
    <dgm:pt modelId="{9257A547-E9AB-44D1-B73B-0181FEDF0659}" type="pres">
      <dgm:prSet presAssocID="{DC107DA4-9505-4D7C-8FC9-63F5C5EE6937}" presName="rootText1" presStyleLbl="node0" presStyleIdx="0" presStyleCnt="1" custScaleX="242313" custLinFactNeighborX="-536" custLinFactNeighborY="4027">
        <dgm:presLayoutVars>
          <dgm:chMax/>
          <dgm:chPref val="3"/>
        </dgm:presLayoutVars>
      </dgm:prSet>
      <dgm:spPr/>
    </dgm:pt>
    <dgm:pt modelId="{1D7CF422-A298-4688-9B9A-EC94D137CA64}" type="pres">
      <dgm:prSet presAssocID="{DC107DA4-9505-4D7C-8FC9-63F5C5EE6937}" presName="titleText1" presStyleLbl="fgAcc0" presStyleIdx="0" presStyleCnt="1" custLinFactNeighborX="67014" custLinFactNeighborY="33526">
        <dgm:presLayoutVars>
          <dgm:chMax val="0"/>
          <dgm:chPref val="0"/>
        </dgm:presLayoutVars>
      </dgm:prSet>
      <dgm:spPr/>
    </dgm:pt>
    <dgm:pt modelId="{AFA3DCBF-A49D-4360-A271-A3A00F5A25DD}" type="pres">
      <dgm:prSet presAssocID="{DC107DA4-9505-4D7C-8FC9-63F5C5EE6937}" presName="rootConnector1" presStyleLbl="node1" presStyleIdx="0" presStyleCnt="2"/>
      <dgm:spPr/>
    </dgm:pt>
    <dgm:pt modelId="{709DD88F-0D61-42E7-A275-11DDDEF9372A}" type="pres">
      <dgm:prSet presAssocID="{DC107DA4-9505-4D7C-8FC9-63F5C5EE6937}" presName="hierChild2" presStyleCnt="0"/>
      <dgm:spPr/>
    </dgm:pt>
    <dgm:pt modelId="{65030BFB-6914-4DB9-AEE5-7977CBA3A442}" type="pres">
      <dgm:prSet presAssocID="{FF841462-EADE-499E-BA31-3C7F903D99CD}" presName="Name37" presStyleLbl="parChTrans1D2" presStyleIdx="0" presStyleCnt="3"/>
      <dgm:spPr/>
    </dgm:pt>
    <dgm:pt modelId="{1C68F464-ECFA-46B3-B602-375EC400FCE1}" type="pres">
      <dgm:prSet presAssocID="{4033DA41-9841-4C0E-A433-E0035991C3DD}" presName="hierRoot2" presStyleCnt="0">
        <dgm:presLayoutVars>
          <dgm:hierBranch val="init"/>
        </dgm:presLayoutVars>
      </dgm:prSet>
      <dgm:spPr/>
    </dgm:pt>
    <dgm:pt modelId="{7083F014-0EA4-49B1-9C2A-F2B5F721A338}" type="pres">
      <dgm:prSet presAssocID="{4033DA41-9841-4C0E-A433-E0035991C3DD}" presName="rootComposite" presStyleCnt="0"/>
      <dgm:spPr/>
    </dgm:pt>
    <dgm:pt modelId="{AB805CE2-B85E-4865-BB07-A2CDE812F565}" type="pres">
      <dgm:prSet presAssocID="{4033DA41-9841-4C0E-A433-E0035991C3DD}" presName="rootText" presStyleLbl="node1" presStyleIdx="0" presStyleCnt="2" custScaleX="120861">
        <dgm:presLayoutVars>
          <dgm:chMax/>
          <dgm:chPref val="3"/>
        </dgm:presLayoutVars>
      </dgm:prSet>
      <dgm:spPr/>
    </dgm:pt>
    <dgm:pt modelId="{6BA440FF-68A3-4E45-B73C-5E29F5FE47BB}" type="pres">
      <dgm:prSet presAssocID="{4033DA41-9841-4C0E-A433-E0035991C3DD}" presName="titleText2" presStyleLbl="fgAcc1" presStyleIdx="0" presStyleCnt="2">
        <dgm:presLayoutVars>
          <dgm:chMax val="0"/>
          <dgm:chPref val="0"/>
        </dgm:presLayoutVars>
      </dgm:prSet>
      <dgm:spPr/>
    </dgm:pt>
    <dgm:pt modelId="{3B50AD01-D344-48BA-A95C-870FCD055175}" type="pres">
      <dgm:prSet presAssocID="{4033DA41-9841-4C0E-A433-E0035991C3DD}" presName="rootConnector" presStyleLbl="node2" presStyleIdx="0" presStyleCnt="0"/>
      <dgm:spPr/>
    </dgm:pt>
    <dgm:pt modelId="{27BA3BC6-578C-48D8-90A5-BB49ACF26593}" type="pres">
      <dgm:prSet presAssocID="{4033DA41-9841-4C0E-A433-E0035991C3DD}" presName="hierChild4" presStyleCnt="0"/>
      <dgm:spPr/>
    </dgm:pt>
    <dgm:pt modelId="{D5536161-A742-454B-BF43-26A63E0D5094}" type="pres">
      <dgm:prSet presAssocID="{4033DA41-9841-4C0E-A433-E0035991C3DD}" presName="hierChild5" presStyleCnt="0"/>
      <dgm:spPr/>
    </dgm:pt>
    <dgm:pt modelId="{045584FD-A2C3-42BD-BEF3-FAA5F9DF0AE0}" type="pres">
      <dgm:prSet presAssocID="{BABD6B2C-D8C6-4DA9-82D4-FB405BA1FFF3}" presName="Name37" presStyleLbl="parChTrans1D2" presStyleIdx="1" presStyleCnt="3"/>
      <dgm:spPr/>
    </dgm:pt>
    <dgm:pt modelId="{B72D6BB1-B9B6-4D09-A69D-3FD74CB1A00B}" type="pres">
      <dgm:prSet presAssocID="{B3444903-50B1-4E56-8C83-CF2F759A9DDA}" presName="hierRoot2" presStyleCnt="0">
        <dgm:presLayoutVars>
          <dgm:hierBranch val="init"/>
        </dgm:presLayoutVars>
      </dgm:prSet>
      <dgm:spPr/>
    </dgm:pt>
    <dgm:pt modelId="{FB91BC6C-671A-404B-BE1E-F966C53D25EF}" type="pres">
      <dgm:prSet presAssocID="{B3444903-50B1-4E56-8C83-CF2F759A9DDA}" presName="rootComposite" presStyleCnt="0"/>
      <dgm:spPr/>
    </dgm:pt>
    <dgm:pt modelId="{7CC60592-5C53-447D-A911-4D122FC24D17}" type="pres">
      <dgm:prSet presAssocID="{B3444903-50B1-4E56-8C83-CF2F759A9DDA}" presName="rootText" presStyleLbl="node1" presStyleIdx="1" presStyleCnt="2" custScaleX="160689">
        <dgm:presLayoutVars>
          <dgm:chMax/>
          <dgm:chPref val="3"/>
        </dgm:presLayoutVars>
      </dgm:prSet>
      <dgm:spPr/>
    </dgm:pt>
    <dgm:pt modelId="{975B66AE-E329-4555-B2A2-F5A40F4C29BB}" type="pres">
      <dgm:prSet presAssocID="{B3444903-50B1-4E56-8C83-CF2F759A9DDA}" presName="titleText2" presStyleLbl="fgAcc1" presStyleIdx="1" presStyleCnt="2" custScaleX="63138" custScaleY="97449" custLinFactNeighborX="42413" custLinFactNeighborY="2219">
        <dgm:presLayoutVars>
          <dgm:chMax val="0"/>
          <dgm:chPref val="0"/>
        </dgm:presLayoutVars>
      </dgm:prSet>
      <dgm:spPr/>
    </dgm:pt>
    <dgm:pt modelId="{D633A5A2-C23B-4228-82EC-CD706F048C34}" type="pres">
      <dgm:prSet presAssocID="{B3444903-50B1-4E56-8C83-CF2F759A9DDA}" presName="rootConnector" presStyleLbl="node2" presStyleIdx="0" presStyleCnt="0"/>
      <dgm:spPr/>
    </dgm:pt>
    <dgm:pt modelId="{1A0366B4-4ABA-4BC2-833B-171EBE8045DF}" type="pres">
      <dgm:prSet presAssocID="{B3444903-50B1-4E56-8C83-CF2F759A9DDA}" presName="hierChild4" presStyleCnt="0"/>
      <dgm:spPr/>
    </dgm:pt>
    <dgm:pt modelId="{09C75625-1CFE-4968-A99B-EF94628C8730}" type="pres">
      <dgm:prSet presAssocID="{B3444903-50B1-4E56-8C83-CF2F759A9DDA}" presName="hierChild5" presStyleCnt="0"/>
      <dgm:spPr/>
    </dgm:pt>
    <dgm:pt modelId="{F69E1644-C6FD-44EB-B504-2A7FDAAFF0D0}" type="pres">
      <dgm:prSet presAssocID="{DC107DA4-9505-4D7C-8FC9-63F5C5EE6937}" presName="hierChild3" presStyleCnt="0"/>
      <dgm:spPr/>
    </dgm:pt>
    <dgm:pt modelId="{D98E79EC-AF98-425C-A1F7-0BF780F1C873}" type="pres">
      <dgm:prSet presAssocID="{05942EE5-409A-4C14-8086-926602CC8E66}" presName="Name96" presStyleLbl="parChTrans1D2" presStyleIdx="2" presStyleCnt="3"/>
      <dgm:spPr/>
    </dgm:pt>
    <dgm:pt modelId="{9C674385-D5E0-4E64-94DB-50708B02DA69}" type="pres">
      <dgm:prSet presAssocID="{7088C667-6819-4937-A3FF-61A9CB4E2CC8}" presName="hierRoot3" presStyleCnt="0">
        <dgm:presLayoutVars>
          <dgm:hierBranch val="init"/>
        </dgm:presLayoutVars>
      </dgm:prSet>
      <dgm:spPr/>
    </dgm:pt>
    <dgm:pt modelId="{2177010E-AB11-473D-858C-E24E08BB4F88}" type="pres">
      <dgm:prSet presAssocID="{7088C667-6819-4937-A3FF-61A9CB4E2CC8}" presName="rootComposite3" presStyleCnt="0"/>
      <dgm:spPr/>
    </dgm:pt>
    <dgm:pt modelId="{AC057079-9C23-4488-A075-7E958E6ED54D}" type="pres">
      <dgm:prSet presAssocID="{7088C667-6819-4937-A3FF-61A9CB4E2CC8}" presName="rootText3" presStyleLbl="asst1" presStyleIdx="0" presStyleCnt="1" custScaleX="164047">
        <dgm:presLayoutVars>
          <dgm:chPref val="3"/>
        </dgm:presLayoutVars>
      </dgm:prSet>
      <dgm:spPr/>
    </dgm:pt>
    <dgm:pt modelId="{B1BFB6C4-5D31-4A7C-BCEB-A625C7CA680B}" type="pres">
      <dgm:prSet presAssocID="{7088C667-6819-4937-A3FF-61A9CB4E2CC8}" presName="titleText3" presStyleLbl="fgAcc2" presStyleIdx="0" presStyleCnt="1" custLinFactNeighborX="25381" custLinFactNeighborY="34100">
        <dgm:presLayoutVars>
          <dgm:chMax val="0"/>
          <dgm:chPref val="0"/>
        </dgm:presLayoutVars>
      </dgm:prSet>
      <dgm:spPr/>
    </dgm:pt>
    <dgm:pt modelId="{3BF054E8-EC3E-4881-8342-355B879075D6}" type="pres">
      <dgm:prSet presAssocID="{7088C667-6819-4937-A3FF-61A9CB4E2CC8}" presName="rootConnector3" presStyleLbl="asst1" presStyleIdx="0" presStyleCnt="1"/>
      <dgm:spPr/>
    </dgm:pt>
    <dgm:pt modelId="{E01D9BEE-3300-462A-BC25-B658BBFD6D03}" type="pres">
      <dgm:prSet presAssocID="{7088C667-6819-4937-A3FF-61A9CB4E2CC8}" presName="hierChild6" presStyleCnt="0"/>
      <dgm:spPr/>
    </dgm:pt>
    <dgm:pt modelId="{7AAB4ACF-08EF-4E75-A53F-C85A7656F186}" type="pres">
      <dgm:prSet presAssocID="{7088C667-6819-4937-A3FF-61A9CB4E2CC8}" presName="hierChild7" presStyleCnt="0"/>
      <dgm:spPr/>
    </dgm:pt>
  </dgm:ptLst>
  <dgm:cxnLst>
    <dgm:cxn modelId="{C9069A21-6595-47B8-84B8-AEF377966FDA}" type="presOf" srcId="{EDCBF6AA-8D8F-4F65-934D-B71583EE266C}" destId="{6BA440FF-68A3-4E45-B73C-5E29F5FE47BB}" srcOrd="0" destOrd="0" presId="urn:microsoft.com/office/officeart/2008/layout/NameandTitleOrganizationalChart"/>
    <dgm:cxn modelId="{44FCB637-B853-451A-B455-0BAFEF8CA085}" type="presOf" srcId="{7088C667-6819-4937-A3FF-61A9CB4E2CC8}" destId="{AC057079-9C23-4488-A075-7E958E6ED54D}" srcOrd="0" destOrd="0" presId="urn:microsoft.com/office/officeart/2008/layout/NameandTitleOrganizationalChart"/>
    <dgm:cxn modelId="{FB0B3F3D-5636-4477-90FF-5F3896DC2029}" type="presOf" srcId="{B3444903-50B1-4E56-8C83-CF2F759A9DDA}" destId="{7CC60592-5C53-447D-A911-4D122FC24D17}" srcOrd="0" destOrd="0" presId="urn:microsoft.com/office/officeart/2008/layout/NameandTitleOrganizationalChart"/>
    <dgm:cxn modelId="{080F706D-E94C-4C73-AF77-6AC20FF841B4}" srcId="{CFF9A217-6A58-4C83-9544-340BAC2CC324}" destId="{DC107DA4-9505-4D7C-8FC9-63F5C5EE6937}" srcOrd="0" destOrd="0" parTransId="{8131103B-CFA8-4B22-9A3B-8EDE955145A7}" sibTransId="{E883271C-45A6-4F7B-98CF-0B33756B8B15}"/>
    <dgm:cxn modelId="{4D79C64E-5375-4C8A-8C50-6A9CDE04DDDD}" type="presOf" srcId="{DC107DA4-9505-4D7C-8FC9-63F5C5EE6937}" destId="{AFA3DCBF-A49D-4360-A271-A3A00F5A25DD}" srcOrd="1" destOrd="0" presId="urn:microsoft.com/office/officeart/2008/layout/NameandTitleOrganizationalChart"/>
    <dgm:cxn modelId="{06FF0B70-0907-406A-B26E-4C2C42BD63D3}" type="presOf" srcId="{05942EE5-409A-4C14-8086-926602CC8E66}" destId="{D98E79EC-AF98-425C-A1F7-0BF780F1C873}" srcOrd="0" destOrd="0" presId="urn:microsoft.com/office/officeart/2008/layout/NameandTitleOrganizationalChart"/>
    <dgm:cxn modelId="{A9469C52-BBEE-4C28-8A51-3B3082BDF491}" type="presOf" srcId="{E07D37C3-073D-4D1D-A1F9-7CE5A0479C0E}" destId="{975B66AE-E329-4555-B2A2-F5A40F4C29BB}" srcOrd="0" destOrd="0" presId="urn:microsoft.com/office/officeart/2008/layout/NameandTitleOrganizationalChart"/>
    <dgm:cxn modelId="{FDE4FE78-2EF7-482E-A4F8-149742E385EB}" type="presOf" srcId="{7088C667-6819-4937-A3FF-61A9CB4E2CC8}" destId="{3BF054E8-EC3E-4881-8342-355B879075D6}" srcOrd="1" destOrd="0" presId="urn:microsoft.com/office/officeart/2008/layout/NameandTitleOrganizationalChart"/>
    <dgm:cxn modelId="{D0F56381-BCDA-4DC1-B9CC-C746D58C0AD0}" type="presOf" srcId="{BABD6B2C-D8C6-4DA9-82D4-FB405BA1FFF3}" destId="{045584FD-A2C3-42BD-BEF3-FAA5F9DF0AE0}" srcOrd="0" destOrd="0" presId="urn:microsoft.com/office/officeart/2008/layout/NameandTitleOrganizationalChart"/>
    <dgm:cxn modelId="{62391485-BD6C-48D4-80C3-2697574D03A4}" type="presOf" srcId="{FFABF37A-73A3-4B36-A7B8-14C2485B150A}" destId="{B1BFB6C4-5D31-4A7C-BCEB-A625C7CA680B}" srcOrd="0" destOrd="0" presId="urn:microsoft.com/office/officeart/2008/layout/NameandTitleOrganizationalChart"/>
    <dgm:cxn modelId="{DDC97BA4-2FA9-4004-A2D7-ED748C73D009}" type="presOf" srcId="{CFF9A217-6A58-4C83-9544-340BAC2CC324}" destId="{A8BD5A7E-216C-4852-8F2F-20CEF47734D8}" srcOrd="0" destOrd="0" presId="urn:microsoft.com/office/officeart/2008/layout/NameandTitleOrganizationalChart"/>
    <dgm:cxn modelId="{47F141A9-BF9E-472B-8956-D8FE95F423E8}" type="presOf" srcId="{4033DA41-9841-4C0E-A433-E0035991C3DD}" destId="{AB805CE2-B85E-4865-BB07-A2CDE812F565}" srcOrd="0" destOrd="0" presId="urn:microsoft.com/office/officeart/2008/layout/NameandTitleOrganizationalChart"/>
    <dgm:cxn modelId="{A21CFEAC-9EC3-4F0F-BFF3-72E62806E788}" srcId="{DC107DA4-9505-4D7C-8FC9-63F5C5EE6937}" destId="{7088C667-6819-4937-A3FF-61A9CB4E2CC8}" srcOrd="0" destOrd="0" parTransId="{05942EE5-409A-4C14-8086-926602CC8E66}" sibTransId="{FFABF37A-73A3-4B36-A7B8-14C2485B150A}"/>
    <dgm:cxn modelId="{1204DFAE-99AE-4F92-85C2-4F85AC5BAC66}" type="presOf" srcId="{4033DA41-9841-4C0E-A433-E0035991C3DD}" destId="{3B50AD01-D344-48BA-A95C-870FCD055175}" srcOrd="1" destOrd="0" presId="urn:microsoft.com/office/officeart/2008/layout/NameandTitleOrganizationalChart"/>
    <dgm:cxn modelId="{D9E026B2-E909-418D-A7B5-DC2ED987A566}" srcId="{DC107DA4-9505-4D7C-8FC9-63F5C5EE6937}" destId="{4033DA41-9841-4C0E-A433-E0035991C3DD}" srcOrd="1" destOrd="0" parTransId="{FF841462-EADE-499E-BA31-3C7F903D99CD}" sibTransId="{EDCBF6AA-8D8F-4F65-934D-B71583EE266C}"/>
    <dgm:cxn modelId="{227307C0-3FC4-4F18-9A23-A1E1C4182D98}" type="presOf" srcId="{B3444903-50B1-4E56-8C83-CF2F759A9DDA}" destId="{D633A5A2-C23B-4228-82EC-CD706F048C34}" srcOrd="1" destOrd="0" presId="urn:microsoft.com/office/officeart/2008/layout/NameandTitleOrganizationalChart"/>
    <dgm:cxn modelId="{694FE1C2-3FE4-42F3-936F-C2B6F3404B54}" type="presOf" srcId="{E883271C-45A6-4F7B-98CF-0B33756B8B15}" destId="{1D7CF422-A298-4688-9B9A-EC94D137CA64}" srcOrd="0" destOrd="0" presId="urn:microsoft.com/office/officeart/2008/layout/NameandTitleOrganizationalChart"/>
    <dgm:cxn modelId="{72386BD4-1F10-4736-8C5F-6DE8711D4106}" srcId="{DC107DA4-9505-4D7C-8FC9-63F5C5EE6937}" destId="{B3444903-50B1-4E56-8C83-CF2F759A9DDA}" srcOrd="2" destOrd="0" parTransId="{BABD6B2C-D8C6-4DA9-82D4-FB405BA1FFF3}" sibTransId="{E07D37C3-073D-4D1D-A1F9-7CE5A0479C0E}"/>
    <dgm:cxn modelId="{0D07C3E5-907A-468C-80FF-C31261A2A7D6}" type="presOf" srcId="{FF841462-EADE-499E-BA31-3C7F903D99CD}" destId="{65030BFB-6914-4DB9-AEE5-7977CBA3A442}" srcOrd="0" destOrd="0" presId="urn:microsoft.com/office/officeart/2008/layout/NameandTitleOrganizationalChart"/>
    <dgm:cxn modelId="{205DE3FC-43BD-4576-8EF9-6E293DB11E51}" type="presOf" srcId="{DC107DA4-9505-4D7C-8FC9-63F5C5EE6937}" destId="{9257A547-E9AB-44D1-B73B-0181FEDF0659}" srcOrd="0" destOrd="0" presId="urn:microsoft.com/office/officeart/2008/layout/NameandTitleOrganizationalChart"/>
    <dgm:cxn modelId="{F7A45F10-385A-4E48-8AE7-95874FDD3C3E}" type="presParOf" srcId="{A8BD5A7E-216C-4852-8F2F-20CEF47734D8}" destId="{F6C532FB-7758-4E0D-9205-B6C534FEA14B}" srcOrd="0" destOrd="0" presId="urn:microsoft.com/office/officeart/2008/layout/NameandTitleOrganizationalChart"/>
    <dgm:cxn modelId="{6085A8E7-CC04-47CA-BBDC-C6A39B5C9304}" type="presParOf" srcId="{F6C532FB-7758-4E0D-9205-B6C534FEA14B}" destId="{8C75131A-2765-4690-A3CA-5DBF485378D4}" srcOrd="0" destOrd="0" presId="urn:microsoft.com/office/officeart/2008/layout/NameandTitleOrganizationalChart"/>
    <dgm:cxn modelId="{7C246838-DDCE-4DD0-9D0E-C4CDD7370A55}" type="presParOf" srcId="{8C75131A-2765-4690-A3CA-5DBF485378D4}" destId="{9257A547-E9AB-44D1-B73B-0181FEDF0659}" srcOrd="0" destOrd="0" presId="urn:microsoft.com/office/officeart/2008/layout/NameandTitleOrganizationalChart"/>
    <dgm:cxn modelId="{13C908DB-A636-4FCE-9506-792F81800B5C}" type="presParOf" srcId="{8C75131A-2765-4690-A3CA-5DBF485378D4}" destId="{1D7CF422-A298-4688-9B9A-EC94D137CA64}" srcOrd="1" destOrd="0" presId="urn:microsoft.com/office/officeart/2008/layout/NameandTitleOrganizationalChart"/>
    <dgm:cxn modelId="{55C12DAA-74B9-4B3F-984C-3F444900D591}" type="presParOf" srcId="{8C75131A-2765-4690-A3CA-5DBF485378D4}" destId="{AFA3DCBF-A49D-4360-A271-A3A00F5A25DD}" srcOrd="2" destOrd="0" presId="urn:microsoft.com/office/officeart/2008/layout/NameandTitleOrganizationalChart"/>
    <dgm:cxn modelId="{ED87C010-5497-4866-A4D2-227D73D39538}" type="presParOf" srcId="{F6C532FB-7758-4E0D-9205-B6C534FEA14B}" destId="{709DD88F-0D61-42E7-A275-11DDDEF9372A}" srcOrd="1" destOrd="0" presId="urn:microsoft.com/office/officeart/2008/layout/NameandTitleOrganizationalChart"/>
    <dgm:cxn modelId="{DF7DA74E-A06A-46C1-B778-A07400D1054A}" type="presParOf" srcId="{709DD88F-0D61-42E7-A275-11DDDEF9372A}" destId="{65030BFB-6914-4DB9-AEE5-7977CBA3A442}" srcOrd="0" destOrd="0" presId="urn:microsoft.com/office/officeart/2008/layout/NameandTitleOrganizationalChart"/>
    <dgm:cxn modelId="{840FEA52-19D0-443C-B71E-13A35A193219}" type="presParOf" srcId="{709DD88F-0D61-42E7-A275-11DDDEF9372A}" destId="{1C68F464-ECFA-46B3-B602-375EC400FCE1}" srcOrd="1" destOrd="0" presId="urn:microsoft.com/office/officeart/2008/layout/NameandTitleOrganizationalChart"/>
    <dgm:cxn modelId="{ADF62BDF-32C2-4AB1-90BF-B5FE37203798}" type="presParOf" srcId="{1C68F464-ECFA-46B3-B602-375EC400FCE1}" destId="{7083F014-0EA4-49B1-9C2A-F2B5F721A338}" srcOrd="0" destOrd="0" presId="urn:microsoft.com/office/officeart/2008/layout/NameandTitleOrganizationalChart"/>
    <dgm:cxn modelId="{B11D505B-CF8C-4B63-B619-92122C8E5FFF}" type="presParOf" srcId="{7083F014-0EA4-49B1-9C2A-F2B5F721A338}" destId="{AB805CE2-B85E-4865-BB07-A2CDE812F565}" srcOrd="0" destOrd="0" presId="urn:microsoft.com/office/officeart/2008/layout/NameandTitleOrganizationalChart"/>
    <dgm:cxn modelId="{92AFABE8-6548-40DF-8502-8C181204E001}" type="presParOf" srcId="{7083F014-0EA4-49B1-9C2A-F2B5F721A338}" destId="{6BA440FF-68A3-4E45-B73C-5E29F5FE47BB}" srcOrd="1" destOrd="0" presId="urn:microsoft.com/office/officeart/2008/layout/NameandTitleOrganizationalChart"/>
    <dgm:cxn modelId="{160AC4A9-A648-467E-BD4C-C991F34227AC}" type="presParOf" srcId="{7083F014-0EA4-49B1-9C2A-F2B5F721A338}" destId="{3B50AD01-D344-48BA-A95C-870FCD055175}" srcOrd="2" destOrd="0" presId="urn:microsoft.com/office/officeart/2008/layout/NameandTitleOrganizationalChart"/>
    <dgm:cxn modelId="{8535C961-0C18-448C-8F37-D96355FA2EDA}" type="presParOf" srcId="{1C68F464-ECFA-46B3-B602-375EC400FCE1}" destId="{27BA3BC6-578C-48D8-90A5-BB49ACF26593}" srcOrd="1" destOrd="0" presId="urn:microsoft.com/office/officeart/2008/layout/NameandTitleOrganizationalChart"/>
    <dgm:cxn modelId="{9F4ADCA9-F43A-419D-A4B2-3141D732BFA0}" type="presParOf" srcId="{1C68F464-ECFA-46B3-B602-375EC400FCE1}" destId="{D5536161-A742-454B-BF43-26A63E0D5094}" srcOrd="2" destOrd="0" presId="urn:microsoft.com/office/officeart/2008/layout/NameandTitleOrganizationalChart"/>
    <dgm:cxn modelId="{0F81B39D-CA3D-41AE-A087-9AF594992CD1}" type="presParOf" srcId="{709DD88F-0D61-42E7-A275-11DDDEF9372A}" destId="{045584FD-A2C3-42BD-BEF3-FAA5F9DF0AE0}" srcOrd="2" destOrd="0" presId="urn:microsoft.com/office/officeart/2008/layout/NameandTitleOrganizationalChart"/>
    <dgm:cxn modelId="{08A8E143-1A68-4899-B1FA-714016767231}" type="presParOf" srcId="{709DD88F-0D61-42E7-A275-11DDDEF9372A}" destId="{B72D6BB1-B9B6-4D09-A69D-3FD74CB1A00B}" srcOrd="3" destOrd="0" presId="urn:microsoft.com/office/officeart/2008/layout/NameandTitleOrganizationalChart"/>
    <dgm:cxn modelId="{05D396D6-7D11-4B35-BDFA-1D9583A444E6}" type="presParOf" srcId="{B72D6BB1-B9B6-4D09-A69D-3FD74CB1A00B}" destId="{FB91BC6C-671A-404B-BE1E-F966C53D25EF}" srcOrd="0" destOrd="0" presId="urn:microsoft.com/office/officeart/2008/layout/NameandTitleOrganizationalChart"/>
    <dgm:cxn modelId="{932D78B1-F3FD-4F69-84A8-C40B35871006}" type="presParOf" srcId="{FB91BC6C-671A-404B-BE1E-F966C53D25EF}" destId="{7CC60592-5C53-447D-A911-4D122FC24D17}" srcOrd="0" destOrd="0" presId="urn:microsoft.com/office/officeart/2008/layout/NameandTitleOrganizationalChart"/>
    <dgm:cxn modelId="{9AD927B3-797F-45F2-B13A-C44F8B0339D7}" type="presParOf" srcId="{FB91BC6C-671A-404B-BE1E-F966C53D25EF}" destId="{975B66AE-E329-4555-B2A2-F5A40F4C29BB}" srcOrd="1" destOrd="0" presId="urn:microsoft.com/office/officeart/2008/layout/NameandTitleOrganizationalChart"/>
    <dgm:cxn modelId="{C773F89B-B71D-4E03-88DF-B11995F8C4BB}" type="presParOf" srcId="{FB91BC6C-671A-404B-BE1E-F966C53D25EF}" destId="{D633A5A2-C23B-4228-82EC-CD706F048C34}" srcOrd="2" destOrd="0" presId="urn:microsoft.com/office/officeart/2008/layout/NameandTitleOrganizationalChart"/>
    <dgm:cxn modelId="{A70C94CB-CC25-4420-ABEF-B9656B13416A}" type="presParOf" srcId="{B72D6BB1-B9B6-4D09-A69D-3FD74CB1A00B}" destId="{1A0366B4-4ABA-4BC2-833B-171EBE8045DF}" srcOrd="1" destOrd="0" presId="urn:microsoft.com/office/officeart/2008/layout/NameandTitleOrganizationalChart"/>
    <dgm:cxn modelId="{284731D3-DB52-4B63-A34D-24EA5D281A7A}" type="presParOf" srcId="{B72D6BB1-B9B6-4D09-A69D-3FD74CB1A00B}" destId="{09C75625-1CFE-4968-A99B-EF94628C8730}" srcOrd="2" destOrd="0" presId="urn:microsoft.com/office/officeart/2008/layout/NameandTitleOrganizationalChart"/>
    <dgm:cxn modelId="{AD2E500A-8531-4D5D-9799-D5EA34B04AEB}" type="presParOf" srcId="{F6C532FB-7758-4E0D-9205-B6C534FEA14B}" destId="{F69E1644-C6FD-44EB-B504-2A7FDAAFF0D0}" srcOrd="2" destOrd="0" presId="urn:microsoft.com/office/officeart/2008/layout/NameandTitleOrganizationalChart"/>
    <dgm:cxn modelId="{FF95CD40-52F4-4874-B3FB-CE38127B6265}" type="presParOf" srcId="{F69E1644-C6FD-44EB-B504-2A7FDAAFF0D0}" destId="{D98E79EC-AF98-425C-A1F7-0BF780F1C873}" srcOrd="0" destOrd="0" presId="urn:microsoft.com/office/officeart/2008/layout/NameandTitleOrganizationalChart"/>
    <dgm:cxn modelId="{35165B39-DBF5-451A-A789-7191C2C7DA9C}" type="presParOf" srcId="{F69E1644-C6FD-44EB-B504-2A7FDAAFF0D0}" destId="{9C674385-D5E0-4E64-94DB-50708B02DA69}" srcOrd="1" destOrd="0" presId="urn:microsoft.com/office/officeart/2008/layout/NameandTitleOrganizationalChart"/>
    <dgm:cxn modelId="{68277EE6-DD2C-4DDB-B1A0-57AD20F0351E}" type="presParOf" srcId="{9C674385-D5E0-4E64-94DB-50708B02DA69}" destId="{2177010E-AB11-473D-858C-E24E08BB4F88}" srcOrd="0" destOrd="0" presId="urn:microsoft.com/office/officeart/2008/layout/NameandTitleOrganizationalChart"/>
    <dgm:cxn modelId="{42742051-F360-453C-A6B5-7EF0581EF452}" type="presParOf" srcId="{2177010E-AB11-473D-858C-E24E08BB4F88}" destId="{AC057079-9C23-4488-A075-7E958E6ED54D}" srcOrd="0" destOrd="0" presId="urn:microsoft.com/office/officeart/2008/layout/NameandTitleOrganizationalChart"/>
    <dgm:cxn modelId="{14954AB4-6128-4619-BF02-FEC17EDF30A2}" type="presParOf" srcId="{2177010E-AB11-473D-858C-E24E08BB4F88}" destId="{B1BFB6C4-5D31-4A7C-BCEB-A625C7CA680B}" srcOrd="1" destOrd="0" presId="urn:microsoft.com/office/officeart/2008/layout/NameandTitleOrganizationalChart"/>
    <dgm:cxn modelId="{95FC71CE-EF17-458E-8D20-CDD7F1B8553E}" type="presParOf" srcId="{2177010E-AB11-473D-858C-E24E08BB4F88}" destId="{3BF054E8-EC3E-4881-8342-355B879075D6}" srcOrd="2" destOrd="0" presId="urn:microsoft.com/office/officeart/2008/layout/NameandTitleOrganizationalChart"/>
    <dgm:cxn modelId="{CC1B9B43-FA7B-4C93-A728-2DB65931F1BD}" type="presParOf" srcId="{9C674385-D5E0-4E64-94DB-50708B02DA69}" destId="{E01D9BEE-3300-462A-BC25-B658BBFD6D03}" srcOrd="1" destOrd="0" presId="urn:microsoft.com/office/officeart/2008/layout/NameandTitleOrganizationalChart"/>
    <dgm:cxn modelId="{637F9A5E-7A6B-496D-9C81-2F26C5B1F1F0}" type="presParOf" srcId="{9C674385-D5E0-4E64-94DB-50708B02DA69}" destId="{7AAB4ACF-08EF-4E75-A53F-C85A7656F186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9A217-6A58-4C83-9544-340BAC2CC324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DC107DA4-9505-4D7C-8FC9-63F5C5EE6937}">
      <dgm:prSet phldrT="[Tekst]" custT="1"/>
      <dgm:spPr/>
      <dgm:t>
        <a:bodyPr/>
        <a:lstStyle/>
        <a:p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to Erasmus + program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131103B-CFA8-4B22-9A3B-8EDE955145A7}" type="parTrans" cxnId="{080F706D-E94C-4C73-AF77-6AC20FF841B4}">
      <dgm:prSet/>
      <dgm:spPr/>
      <dgm:t>
        <a:bodyPr/>
        <a:lstStyle/>
        <a:p>
          <a:endParaRPr lang="pl-PL"/>
        </a:p>
      </dgm:t>
    </dgm:pt>
    <dgm:pt modelId="{E883271C-45A6-4F7B-98CF-0B33756B8B15}" type="sibTrans" cxnId="{080F706D-E94C-4C73-AF77-6AC20FF841B4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</a:t>
          </a:r>
          <a:r>
            <a:rPr lang="pl-PL" sz="1800" dirty="0">
              <a:latin typeface="+mn-lt"/>
            </a:rPr>
            <a:t>+</a:t>
          </a:r>
        </a:p>
      </dgm:t>
    </dgm:pt>
    <dgm:pt modelId="{4033DA41-9841-4C0E-A433-E0035991C3DD}">
      <dgm:prSet phldrT="[Tekst]" custT="1"/>
      <dgm:spPr/>
      <dgm:t>
        <a:bodyPr/>
        <a:lstStyle/>
        <a:p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Co-financing under the E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+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 program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841462-EADE-499E-BA31-3C7F903D99CD}" type="parTrans" cxnId="{D9E026B2-E909-418D-A7B5-DC2ED987A56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EDCBF6AA-8D8F-4F65-934D-B71583EE266C}" type="sibTrans" cxnId="{D9E026B2-E909-418D-A7B5-DC2ED987A566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gm:t>
    </dgm:pt>
    <dgm:pt modelId="{F07C6E79-9200-4EBE-ABCA-9FD76CE1811A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additional financial resources for students with disabilities and those in a difficult financial situation</a:t>
          </a:r>
          <a:endParaRPr lang="pl-PL" sz="1400" b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9A91BB7-AE3F-4254-A4A7-855E261B164A}" type="parTrans" cxnId="{0F52127B-8462-4C3C-BA5E-B3110343A7A9}">
      <dgm:prSet/>
      <dgm:spPr/>
      <dgm:t>
        <a:bodyPr/>
        <a:lstStyle/>
        <a:p>
          <a:endParaRPr lang="pl-PL"/>
        </a:p>
      </dgm:t>
    </dgm:pt>
    <dgm:pt modelId="{28EB4066-D061-480F-A383-5F260D45A560}" type="sibTrans" cxnId="{0F52127B-8462-4C3C-BA5E-B3110343A7A9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gm:t>
    </dgm:pt>
    <dgm:pt modelId="{7088C667-6819-4937-A3FF-61A9CB4E2CC8}" type="asst">
      <dgm:prSet phldrT="[Tekst]" custT="1"/>
      <dgm:spPr/>
      <dgm:t>
        <a:bodyPr/>
        <a:lstStyle/>
        <a:p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ABF37A-73A3-4B36-A7B8-14C2485B150A}" type="sibTrans" cxnId="{A21CFEAC-9EC3-4F0F-BFF3-72E62806E788}">
      <dgm:prSet custT="1"/>
      <dgm:spPr/>
      <dgm:t>
        <a:bodyPr/>
        <a:lstStyle/>
        <a:p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gm:t>
    </dgm:pt>
    <dgm:pt modelId="{05942EE5-409A-4C14-8086-926602CC8E66}" type="parTrans" cxnId="{A21CFEAC-9EC3-4F0F-BFF3-72E62806E788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A8BD5A7E-216C-4852-8F2F-20CEF47734D8}" type="pres">
      <dgm:prSet presAssocID="{CFF9A217-6A58-4C83-9544-340BAC2CC3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C532FB-7758-4E0D-9205-B6C534FEA14B}" type="pres">
      <dgm:prSet presAssocID="{DC107DA4-9505-4D7C-8FC9-63F5C5EE6937}" presName="hierRoot1" presStyleCnt="0">
        <dgm:presLayoutVars>
          <dgm:hierBranch val="init"/>
        </dgm:presLayoutVars>
      </dgm:prSet>
      <dgm:spPr/>
    </dgm:pt>
    <dgm:pt modelId="{8C75131A-2765-4690-A3CA-5DBF485378D4}" type="pres">
      <dgm:prSet presAssocID="{DC107DA4-9505-4D7C-8FC9-63F5C5EE6937}" presName="rootComposite1" presStyleCnt="0"/>
      <dgm:spPr/>
    </dgm:pt>
    <dgm:pt modelId="{9257A547-E9AB-44D1-B73B-0181FEDF0659}" type="pres">
      <dgm:prSet presAssocID="{DC107DA4-9505-4D7C-8FC9-63F5C5EE6937}" presName="rootText1" presStyleLbl="node0" presStyleIdx="0" presStyleCnt="2" custScaleX="327929" custLinFactNeighborX="43761" custLinFactNeighborY="-4696">
        <dgm:presLayoutVars>
          <dgm:chMax/>
          <dgm:chPref val="3"/>
        </dgm:presLayoutVars>
      </dgm:prSet>
      <dgm:spPr/>
    </dgm:pt>
    <dgm:pt modelId="{1D7CF422-A298-4688-9B9A-EC94D137CA64}" type="pres">
      <dgm:prSet presAssocID="{DC107DA4-9505-4D7C-8FC9-63F5C5EE6937}" presName="titleText1" presStyleLbl="fgAcc0" presStyleIdx="0" presStyleCnt="2" custLinFactX="62650" custLinFactNeighborX="100000" custLinFactNeighborY="-17101">
        <dgm:presLayoutVars>
          <dgm:chMax val="0"/>
          <dgm:chPref val="0"/>
        </dgm:presLayoutVars>
      </dgm:prSet>
      <dgm:spPr/>
    </dgm:pt>
    <dgm:pt modelId="{AFA3DCBF-A49D-4360-A271-A3A00F5A25DD}" type="pres">
      <dgm:prSet presAssocID="{DC107DA4-9505-4D7C-8FC9-63F5C5EE6937}" presName="rootConnector1" presStyleLbl="node1" presStyleIdx="0" presStyleCnt="1"/>
      <dgm:spPr/>
    </dgm:pt>
    <dgm:pt modelId="{709DD88F-0D61-42E7-A275-11DDDEF9372A}" type="pres">
      <dgm:prSet presAssocID="{DC107DA4-9505-4D7C-8FC9-63F5C5EE6937}" presName="hierChild2" presStyleCnt="0"/>
      <dgm:spPr/>
    </dgm:pt>
    <dgm:pt modelId="{65030BFB-6914-4DB9-AEE5-7977CBA3A442}" type="pres">
      <dgm:prSet presAssocID="{FF841462-EADE-499E-BA31-3C7F903D99CD}" presName="Name37" presStyleLbl="parChTrans1D2" presStyleIdx="0" presStyleCnt="2"/>
      <dgm:spPr/>
    </dgm:pt>
    <dgm:pt modelId="{1C68F464-ECFA-46B3-B602-375EC400FCE1}" type="pres">
      <dgm:prSet presAssocID="{4033DA41-9841-4C0E-A433-E0035991C3DD}" presName="hierRoot2" presStyleCnt="0">
        <dgm:presLayoutVars>
          <dgm:hierBranch val="init"/>
        </dgm:presLayoutVars>
      </dgm:prSet>
      <dgm:spPr/>
    </dgm:pt>
    <dgm:pt modelId="{7083F014-0EA4-49B1-9C2A-F2B5F721A338}" type="pres">
      <dgm:prSet presAssocID="{4033DA41-9841-4C0E-A433-E0035991C3DD}" presName="rootComposite" presStyleCnt="0"/>
      <dgm:spPr/>
    </dgm:pt>
    <dgm:pt modelId="{AB805CE2-B85E-4865-BB07-A2CDE812F565}" type="pres">
      <dgm:prSet presAssocID="{4033DA41-9841-4C0E-A433-E0035991C3DD}" presName="rootText" presStyleLbl="node1" presStyleIdx="0" presStyleCnt="1" custScaleX="182174" custLinFactNeighborX="40122" custLinFactNeighborY="8646">
        <dgm:presLayoutVars>
          <dgm:chMax/>
          <dgm:chPref val="3"/>
        </dgm:presLayoutVars>
      </dgm:prSet>
      <dgm:spPr/>
    </dgm:pt>
    <dgm:pt modelId="{6BA440FF-68A3-4E45-B73C-5E29F5FE47BB}" type="pres">
      <dgm:prSet presAssocID="{4033DA41-9841-4C0E-A433-E0035991C3DD}" presName="titleText2" presStyleLbl="fgAcc1" presStyleIdx="0" presStyleCnt="1" custLinFactNeighborX="80631" custLinFactNeighborY="76183">
        <dgm:presLayoutVars>
          <dgm:chMax val="0"/>
          <dgm:chPref val="0"/>
        </dgm:presLayoutVars>
      </dgm:prSet>
      <dgm:spPr/>
    </dgm:pt>
    <dgm:pt modelId="{3B50AD01-D344-48BA-A95C-870FCD055175}" type="pres">
      <dgm:prSet presAssocID="{4033DA41-9841-4C0E-A433-E0035991C3DD}" presName="rootConnector" presStyleLbl="node2" presStyleIdx="0" presStyleCnt="0"/>
      <dgm:spPr/>
    </dgm:pt>
    <dgm:pt modelId="{27BA3BC6-578C-48D8-90A5-BB49ACF26593}" type="pres">
      <dgm:prSet presAssocID="{4033DA41-9841-4C0E-A433-E0035991C3DD}" presName="hierChild4" presStyleCnt="0"/>
      <dgm:spPr/>
    </dgm:pt>
    <dgm:pt modelId="{D5536161-A742-454B-BF43-26A63E0D5094}" type="pres">
      <dgm:prSet presAssocID="{4033DA41-9841-4C0E-A433-E0035991C3DD}" presName="hierChild5" presStyleCnt="0"/>
      <dgm:spPr/>
    </dgm:pt>
    <dgm:pt modelId="{F69E1644-C6FD-44EB-B504-2A7FDAAFF0D0}" type="pres">
      <dgm:prSet presAssocID="{DC107DA4-9505-4D7C-8FC9-63F5C5EE6937}" presName="hierChild3" presStyleCnt="0"/>
      <dgm:spPr/>
    </dgm:pt>
    <dgm:pt modelId="{D98E79EC-AF98-425C-A1F7-0BF780F1C873}" type="pres">
      <dgm:prSet presAssocID="{05942EE5-409A-4C14-8086-926602CC8E66}" presName="Name96" presStyleLbl="parChTrans1D2" presStyleIdx="1" presStyleCnt="2"/>
      <dgm:spPr/>
    </dgm:pt>
    <dgm:pt modelId="{9C674385-D5E0-4E64-94DB-50708B02DA69}" type="pres">
      <dgm:prSet presAssocID="{7088C667-6819-4937-A3FF-61A9CB4E2CC8}" presName="hierRoot3" presStyleCnt="0">
        <dgm:presLayoutVars>
          <dgm:hierBranch val="init"/>
        </dgm:presLayoutVars>
      </dgm:prSet>
      <dgm:spPr/>
    </dgm:pt>
    <dgm:pt modelId="{2177010E-AB11-473D-858C-E24E08BB4F88}" type="pres">
      <dgm:prSet presAssocID="{7088C667-6819-4937-A3FF-61A9CB4E2CC8}" presName="rootComposite3" presStyleCnt="0"/>
      <dgm:spPr/>
    </dgm:pt>
    <dgm:pt modelId="{AC057079-9C23-4488-A075-7E958E6ED54D}" type="pres">
      <dgm:prSet presAssocID="{7088C667-6819-4937-A3FF-61A9CB4E2CC8}" presName="rootText3" presStyleLbl="asst1" presStyleIdx="0" presStyleCnt="1" custScaleX="230436" custLinFactNeighborX="48520" custLinFactNeighborY="-3220">
        <dgm:presLayoutVars>
          <dgm:chPref val="3"/>
        </dgm:presLayoutVars>
      </dgm:prSet>
      <dgm:spPr/>
    </dgm:pt>
    <dgm:pt modelId="{B1BFB6C4-5D31-4A7C-BCEB-A625C7CA680B}" type="pres">
      <dgm:prSet presAssocID="{7088C667-6819-4937-A3FF-61A9CB4E2CC8}" presName="titleText3" presStyleLbl="fgAcc2" presStyleIdx="0" presStyleCnt="1" custLinFactX="14717" custLinFactNeighborX="100000" custLinFactNeighborY="43282">
        <dgm:presLayoutVars>
          <dgm:chMax val="0"/>
          <dgm:chPref val="0"/>
        </dgm:presLayoutVars>
      </dgm:prSet>
      <dgm:spPr/>
    </dgm:pt>
    <dgm:pt modelId="{3BF054E8-EC3E-4881-8342-355B879075D6}" type="pres">
      <dgm:prSet presAssocID="{7088C667-6819-4937-A3FF-61A9CB4E2CC8}" presName="rootConnector3" presStyleLbl="asst1" presStyleIdx="0" presStyleCnt="1"/>
      <dgm:spPr/>
    </dgm:pt>
    <dgm:pt modelId="{E01D9BEE-3300-462A-BC25-B658BBFD6D03}" type="pres">
      <dgm:prSet presAssocID="{7088C667-6819-4937-A3FF-61A9CB4E2CC8}" presName="hierChild6" presStyleCnt="0"/>
      <dgm:spPr/>
    </dgm:pt>
    <dgm:pt modelId="{7AAB4ACF-08EF-4E75-A53F-C85A7656F186}" type="pres">
      <dgm:prSet presAssocID="{7088C667-6819-4937-A3FF-61A9CB4E2CC8}" presName="hierChild7" presStyleCnt="0"/>
      <dgm:spPr/>
    </dgm:pt>
    <dgm:pt modelId="{3F375924-058F-4A75-B9DA-E8A5D3F9B92D}" type="pres">
      <dgm:prSet presAssocID="{F07C6E79-9200-4EBE-ABCA-9FD76CE1811A}" presName="hierRoot1" presStyleCnt="0">
        <dgm:presLayoutVars>
          <dgm:hierBranch val="init"/>
        </dgm:presLayoutVars>
      </dgm:prSet>
      <dgm:spPr/>
    </dgm:pt>
    <dgm:pt modelId="{062034FB-E5F9-4DC9-9219-A8757079BA4F}" type="pres">
      <dgm:prSet presAssocID="{F07C6E79-9200-4EBE-ABCA-9FD76CE1811A}" presName="rootComposite1" presStyleCnt="0"/>
      <dgm:spPr/>
    </dgm:pt>
    <dgm:pt modelId="{DF75ECF5-BBDE-4772-B2CB-29A321A9C334}" type="pres">
      <dgm:prSet presAssocID="{F07C6E79-9200-4EBE-ABCA-9FD76CE1811A}" presName="rootText1" presStyleLbl="node0" presStyleIdx="1" presStyleCnt="2" custScaleX="195498" custScaleY="173060" custLinFactY="100000" custLinFactNeighborX="-35831" custLinFactNeighborY="190744">
        <dgm:presLayoutVars>
          <dgm:chMax/>
          <dgm:chPref val="3"/>
        </dgm:presLayoutVars>
      </dgm:prSet>
      <dgm:spPr/>
    </dgm:pt>
    <dgm:pt modelId="{80F7DF2C-220B-484D-9274-1E90B8AC5B9D}" type="pres">
      <dgm:prSet presAssocID="{F07C6E79-9200-4EBE-ABCA-9FD76CE1811A}" presName="titleText1" presStyleLbl="fgAcc0" presStyleIdx="1" presStyleCnt="2" custLinFactY="417097" custLinFactNeighborX="5809" custLinFactNeighborY="500000">
        <dgm:presLayoutVars>
          <dgm:chMax val="0"/>
          <dgm:chPref val="0"/>
        </dgm:presLayoutVars>
      </dgm:prSet>
      <dgm:spPr/>
    </dgm:pt>
    <dgm:pt modelId="{71E31A22-4E57-4FC4-A7DA-442029588E4A}" type="pres">
      <dgm:prSet presAssocID="{F07C6E79-9200-4EBE-ABCA-9FD76CE1811A}" presName="rootConnector1" presStyleLbl="node1" presStyleIdx="0" presStyleCnt="1"/>
      <dgm:spPr/>
    </dgm:pt>
    <dgm:pt modelId="{A020FC07-0CC3-4464-B24C-9BB6651440ED}" type="pres">
      <dgm:prSet presAssocID="{F07C6E79-9200-4EBE-ABCA-9FD76CE1811A}" presName="hierChild2" presStyleCnt="0"/>
      <dgm:spPr/>
    </dgm:pt>
    <dgm:pt modelId="{9435FBA5-F8CB-4657-BA93-D8DC0987B40E}" type="pres">
      <dgm:prSet presAssocID="{F07C6E79-9200-4EBE-ABCA-9FD76CE1811A}" presName="hierChild3" presStyleCnt="0"/>
      <dgm:spPr/>
    </dgm:pt>
  </dgm:ptLst>
  <dgm:cxnLst>
    <dgm:cxn modelId="{4D3FD808-525B-410A-B096-4C148302F291}" type="presOf" srcId="{F07C6E79-9200-4EBE-ABCA-9FD76CE1811A}" destId="{DF75ECF5-BBDE-4772-B2CB-29A321A9C334}" srcOrd="0" destOrd="0" presId="urn:microsoft.com/office/officeart/2008/layout/NameandTitleOrganizationalChart"/>
    <dgm:cxn modelId="{CE65B60B-4798-43D2-B974-A3B555A05037}" type="presOf" srcId="{FF841462-EADE-499E-BA31-3C7F903D99CD}" destId="{65030BFB-6914-4DB9-AEE5-7977CBA3A442}" srcOrd="0" destOrd="0" presId="urn:microsoft.com/office/officeart/2008/layout/NameandTitleOrganizationalChart"/>
    <dgm:cxn modelId="{0D7BCC13-0CE5-4E3F-AF18-24AFADFE6215}" type="presOf" srcId="{F07C6E79-9200-4EBE-ABCA-9FD76CE1811A}" destId="{71E31A22-4E57-4FC4-A7DA-442029588E4A}" srcOrd="1" destOrd="0" presId="urn:microsoft.com/office/officeart/2008/layout/NameandTitleOrganizationalChart"/>
    <dgm:cxn modelId="{67BF2A28-BAE8-42D4-AC04-2BBBFE5F30AB}" type="presOf" srcId="{CFF9A217-6A58-4C83-9544-340BAC2CC324}" destId="{A8BD5A7E-216C-4852-8F2F-20CEF47734D8}" srcOrd="0" destOrd="0" presId="urn:microsoft.com/office/officeart/2008/layout/NameandTitleOrganizationalChart"/>
    <dgm:cxn modelId="{2358602D-F77D-4DC8-B866-8115F24CDEF1}" type="presOf" srcId="{E883271C-45A6-4F7B-98CF-0B33756B8B15}" destId="{1D7CF422-A298-4688-9B9A-EC94D137CA64}" srcOrd="0" destOrd="0" presId="urn:microsoft.com/office/officeart/2008/layout/NameandTitleOrganizationalChart"/>
    <dgm:cxn modelId="{A4D73249-671A-416C-BBD3-791C4263742D}" type="presOf" srcId="{DC107DA4-9505-4D7C-8FC9-63F5C5EE6937}" destId="{AFA3DCBF-A49D-4360-A271-A3A00F5A25DD}" srcOrd="1" destOrd="0" presId="urn:microsoft.com/office/officeart/2008/layout/NameandTitleOrganizationalChart"/>
    <dgm:cxn modelId="{080F706D-E94C-4C73-AF77-6AC20FF841B4}" srcId="{CFF9A217-6A58-4C83-9544-340BAC2CC324}" destId="{DC107DA4-9505-4D7C-8FC9-63F5C5EE6937}" srcOrd="0" destOrd="0" parTransId="{8131103B-CFA8-4B22-9A3B-8EDE955145A7}" sibTransId="{E883271C-45A6-4F7B-98CF-0B33756B8B15}"/>
    <dgm:cxn modelId="{06DA884D-8EF4-4FD4-81A8-3A1677F2DABE}" type="presOf" srcId="{FFABF37A-73A3-4B36-A7B8-14C2485B150A}" destId="{B1BFB6C4-5D31-4A7C-BCEB-A625C7CA680B}" srcOrd="0" destOrd="0" presId="urn:microsoft.com/office/officeart/2008/layout/NameandTitleOrganizationalChart"/>
    <dgm:cxn modelId="{4762B072-6DED-4FA1-BC41-684F5C4FFA26}" type="presOf" srcId="{05942EE5-409A-4C14-8086-926602CC8E66}" destId="{D98E79EC-AF98-425C-A1F7-0BF780F1C873}" srcOrd="0" destOrd="0" presId="urn:microsoft.com/office/officeart/2008/layout/NameandTitleOrganizationalChart"/>
    <dgm:cxn modelId="{0F52127B-8462-4C3C-BA5E-B3110343A7A9}" srcId="{CFF9A217-6A58-4C83-9544-340BAC2CC324}" destId="{F07C6E79-9200-4EBE-ABCA-9FD76CE1811A}" srcOrd="1" destOrd="0" parTransId="{E9A91BB7-AE3F-4254-A4A7-855E261B164A}" sibTransId="{28EB4066-D061-480F-A383-5F260D45A560}"/>
    <dgm:cxn modelId="{14F8C18C-EF76-4B88-8C3E-C81423398FC6}" type="presOf" srcId="{7088C667-6819-4937-A3FF-61A9CB4E2CC8}" destId="{3BF054E8-EC3E-4881-8342-355B879075D6}" srcOrd="1" destOrd="0" presId="urn:microsoft.com/office/officeart/2008/layout/NameandTitleOrganizationalChart"/>
    <dgm:cxn modelId="{A21CFEAC-9EC3-4F0F-BFF3-72E62806E788}" srcId="{DC107DA4-9505-4D7C-8FC9-63F5C5EE6937}" destId="{7088C667-6819-4937-A3FF-61A9CB4E2CC8}" srcOrd="0" destOrd="0" parTransId="{05942EE5-409A-4C14-8086-926602CC8E66}" sibTransId="{FFABF37A-73A3-4B36-A7B8-14C2485B150A}"/>
    <dgm:cxn modelId="{AC92EEB1-98A5-4EDA-BD3D-ACA54697E590}" type="presOf" srcId="{7088C667-6819-4937-A3FF-61A9CB4E2CC8}" destId="{AC057079-9C23-4488-A075-7E958E6ED54D}" srcOrd="0" destOrd="0" presId="urn:microsoft.com/office/officeart/2008/layout/NameandTitleOrganizationalChart"/>
    <dgm:cxn modelId="{D9E026B2-E909-418D-A7B5-DC2ED987A566}" srcId="{DC107DA4-9505-4D7C-8FC9-63F5C5EE6937}" destId="{4033DA41-9841-4C0E-A433-E0035991C3DD}" srcOrd="1" destOrd="0" parTransId="{FF841462-EADE-499E-BA31-3C7F903D99CD}" sibTransId="{EDCBF6AA-8D8F-4F65-934D-B71583EE266C}"/>
    <dgm:cxn modelId="{8D97E8B4-0745-4C83-8318-4D2672A6F785}" type="presOf" srcId="{4033DA41-9841-4C0E-A433-E0035991C3DD}" destId="{AB805CE2-B85E-4865-BB07-A2CDE812F565}" srcOrd="0" destOrd="0" presId="urn:microsoft.com/office/officeart/2008/layout/NameandTitleOrganizationalChart"/>
    <dgm:cxn modelId="{083DEBB6-9FEA-49DF-98F5-E86E88EA1D38}" type="presOf" srcId="{4033DA41-9841-4C0E-A433-E0035991C3DD}" destId="{3B50AD01-D344-48BA-A95C-870FCD055175}" srcOrd="1" destOrd="0" presId="urn:microsoft.com/office/officeart/2008/layout/NameandTitleOrganizationalChart"/>
    <dgm:cxn modelId="{8DC4C6BB-DEDD-4637-9975-972A6E77D7FB}" type="presOf" srcId="{DC107DA4-9505-4D7C-8FC9-63F5C5EE6937}" destId="{9257A547-E9AB-44D1-B73B-0181FEDF0659}" srcOrd="0" destOrd="0" presId="urn:microsoft.com/office/officeart/2008/layout/NameandTitleOrganizationalChart"/>
    <dgm:cxn modelId="{380604D0-A70B-4934-88AA-FC2FADE2B617}" type="presOf" srcId="{EDCBF6AA-8D8F-4F65-934D-B71583EE266C}" destId="{6BA440FF-68A3-4E45-B73C-5E29F5FE47BB}" srcOrd="0" destOrd="0" presId="urn:microsoft.com/office/officeart/2008/layout/NameandTitleOrganizationalChart"/>
    <dgm:cxn modelId="{8016CBF4-3632-4056-965F-D536F7D7E936}" type="presOf" srcId="{28EB4066-D061-480F-A383-5F260D45A560}" destId="{80F7DF2C-220B-484D-9274-1E90B8AC5B9D}" srcOrd="0" destOrd="0" presId="urn:microsoft.com/office/officeart/2008/layout/NameandTitleOrganizationalChart"/>
    <dgm:cxn modelId="{59F476F2-7B92-4AA1-931D-A909CE29C08D}" type="presParOf" srcId="{A8BD5A7E-216C-4852-8F2F-20CEF47734D8}" destId="{F6C532FB-7758-4E0D-9205-B6C534FEA14B}" srcOrd="0" destOrd="0" presId="urn:microsoft.com/office/officeart/2008/layout/NameandTitleOrganizationalChart"/>
    <dgm:cxn modelId="{F9A01FA6-D037-4CCE-BAB0-A94A9F7D16F0}" type="presParOf" srcId="{F6C532FB-7758-4E0D-9205-B6C534FEA14B}" destId="{8C75131A-2765-4690-A3CA-5DBF485378D4}" srcOrd="0" destOrd="0" presId="urn:microsoft.com/office/officeart/2008/layout/NameandTitleOrganizationalChart"/>
    <dgm:cxn modelId="{AC0EBE54-3B68-4DB4-BA49-64604261A449}" type="presParOf" srcId="{8C75131A-2765-4690-A3CA-5DBF485378D4}" destId="{9257A547-E9AB-44D1-B73B-0181FEDF0659}" srcOrd="0" destOrd="0" presId="urn:microsoft.com/office/officeart/2008/layout/NameandTitleOrganizationalChart"/>
    <dgm:cxn modelId="{5A0C8386-7260-4EE0-B94B-EFFB8B62D68B}" type="presParOf" srcId="{8C75131A-2765-4690-A3CA-5DBF485378D4}" destId="{1D7CF422-A298-4688-9B9A-EC94D137CA64}" srcOrd="1" destOrd="0" presId="urn:microsoft.com/office/officeart/2008/layout/NameandTitleOrganizationalChart"/>
    <dgm:cxn modelId="{230AAD23-6888-4D5A-8452-3460FCD6BC13}" type="presParOf" srcId="{8C75131A-2765-4690-A3CA-5DBF485378D4}" destId="{AFA3DCBF-A49D-4360-A271-A3A00F5A25DD}" srcOrd="2" destOrd="0" presId="urn:microsoft.com/office/officeart/2008/layout/NameandTitleOrganizationalChart"/>
    <dgm:cxn modelId="{11A64478-FCE8-459A-8C60-8FDED6C9DF83}" type="presParOf" srcId="{F6C532FB-7758-4E0D-9205-B6C534FEA14B}" destId="{709DD88F-0D61-42E7-A275-11DDDEF9372A}" srcOrd="1" destOrd="0" presId="urn:microsoft.com/office/officeart/2008/layout/NameandTitleOrganizationalChart"/>
    <dgm:cxn modelId="{52FE0BE6-F442-4F57-8A31-154800EA9DA7}" type="presParOf" srcId="{709DD88F-0D61-42E7-A275-11DDDEF9372A}" destId="{65030BFB-6914-4DB9-AEE5-7977CBA3A442}" srcOrd="0" destOrd="0" presId="urn:microsoft.com/office/officeart/2008/layout/NameandTitleOrganizationalChart"/>
    <dgm:cxn modelId="{1DE5CA1C-51EE-464E-9F88-9FDE4164A198}" type="presParOf" srcId="{709DD88F-0D61-42E7-A275-11DDDEF9372A}" destId="{1C68F464-ECFA-46B3-B602-375EC400FCE1}" srcOrd="1" destOrd="0" presId="urn:microsoft.com/office/officeart/2008/layout/NameandTitleOrganizationalChart"/>
    <dgm:cxn modelId="{2226F24B-9C34-4A2F-AB54-CC56BEE1EF81}" type="presParOf" srcId="{1C68F464-ECFA-46B3-B602-375EC400FCE1}" destId="{7083F014-0EA4-49B1-9C2A-F2B5F721A338}" srcOrd="0" destOrd="0" presId="urn:microsoft.com/office/officeart/2008/layout/NameandTitleOrganizationalChart"/>
    <dgm:cxn modelId="{329B56ED-68D5-418B-ADF9-4E03BCEB6C23}" type="presParOf" srcId="{7083F014-0EA4-49B1-9C2A-F2B5F721A338}" destId="{AB805CE2-B85E-4865-BB07-A2CDE812F565}" srcOrd="0" destOrd="0" presId="urn:microsoft.com/office/officeart/2008/layout/NameandTitleOrganizationalChart"/>
    <dgm:cxn modelId="{078F5508-FD82-4338-BEE4-D705EBCEDF75}" type="presParOf" srcId="{7083F014-0EA4-49B1-9C2A-F2B5F721A338}" destId="{6BA440FF-68A3-4E45-B73C-5E29F5FE47BB}" srcOrd="1" destOrd="0" presId="urn:microsoft.com/office/officeart/2008/layout/NameandTitleOrganizationalChart"/>
    <dgm:cxn modelId="{F113F37A-BFA4-423D-BD1B-82E067CFD3F0}" type="presParOf" srcId="{7083F014-0EA4-49B1-9C2A-F2B5F721A338}" destId="{3B50AD01-D344-48BA-A95C-870FCD055175}" srcOrd="2" destOrd="0" presId="urn:microsoft.com/office/officeart/2008/layout/NameandTitleOrganizationalChart"/>
    <dgm:cxn modelId="{21AD1A4D-865F-4E46-BC7D-2B15568C6529}" type="presParOf" srcId="{1C68F464-ECFA-46B3-B602-375EC400FCE1}" destId="{27BA3BC6-578C-48D8-90A5-BB49ACF26593}" srcOrd="1" destOrd="0" presId="urn:microsoft.com/office/officeart/2008/layout/NameandTitleOrganizationalChart"/>
    <dgm:cxn modelId="{14A6F51A-D924-4035-B9C8-4AA6B0CB50B4}" type="presParOf" srcId="{1C68F464-ECFA-46B3-B602-375EC400FCE1}" destId="{D5536161-A742-454B-BF43-26A63E0D5094}" srcOrd="2" destOrd="0" presId="urn:microsoft.com/office/officeart/2008/layout/NameandTitleOrganizationalChart"/>
    <dgm:cxn modelId="{CDD3D6E9-E704-4436-A10D-7E3A50EC3B98}" type="presParOf" srcId="{F6C532FB-7758-4E0D-9205-B6C534FEA14B}" destId="{F69E1644-C6FD-44EB-B504-2A7FDAAFF0D0}" srcOrd="2" destOrd="0" presId="urn:microsoft.com/office/officeart/2008/layout/NameandTitleOrganizationalChart"/>
    <dgm:cxn modelId="{0C4B2F22-13AC-488A-8456-0B2FA2728A78}" type="presParOf" srcId="{F69E1644-C6FD-44EB-B504-2A7FDAAFF0D0}" destId="{D98E79EC-AF98-425C-A1F7-0BF780F1C873}" srcOrd="0" destOrd="0" presId="urn:microsoft.com/office/officeart/2008/layout/NameandTitleOrganizationalChart"/>
    <dgm:cxn modelId="{DDB757FC-C0A4-4EC2-A9C8-7A630CE01C17}" type="presParOf" srcId="{F69E1644-C6FD-44EB-B504-2A7FDAAFF0D0}" destId="{9C674385-D5E0-4E64-94DB-50708B02DA69}" srcOrd="1" destOrd="0" presId="urn:microsoft.com/office/officeart/2008/layout/NameandTitleOrganizationalChart"/>
    <dgm:cxn modelId="{145DDB1D-3DA7-464B-966D-1CD6864F34F0}" type="presParOf" srcId="{9C674385-D5E0-4E64-94DB-50708B02DA69}" destId="{2177010E-AB11-473D-858C-E24E08BB4F88}" srcOrd="0" destOrd="0" presId="urn:microsoft.com/office/officeart/2008/layout/NameandTitleOrganizationalChart"/>
    <dgm:cxn modelId="{EEDF4F0A-1FFB-422B-BEF9-4861972BF1E1}" type="presParOf" srcId="{2177010E-AB11-473D-858C-E24E08BB4F88}" destId="{AC057079-9C23-4488-A075-7E958E6ED54D}" srcOrd="0" destOrd="0" presId="urn:microsoft.com/office/officeart/2008/layout/NameandTitleOrganizationalChart"/>
    <dgm:cxn modelId="{3B66A8EF-D972-4C3B-B947-2A4A9804D343}" type="presParOf" srcId="{2177010E-AB11-473D-858C-E24E08BB4F88}" destId="{B1BFB6C4-5D31-4A7C-BCEB-A625C7CA680B}" srcOrd="1" destOrd="0" presId="urn:microsoft.com/office/officeart/2008/layout/NameandTitleOrganizationalChart"/>
    <dgm:cxn modelId="{54CB05EF-9661-4DD9-ABBF-A55AA7AF4F5E}" type="presParOf" srcId="{2177010E-AB11-473D-858C-E24E08BB4F88}" destId="{3BF054E8-EC3E-4881-8342-355B879075D6}" srcOrd="2" destOrd="0" presId="urn:microsoft.com/office/officeart/2008/layout/NameandTitleOrganizationalChart"/>
    <dgm:cxn modelId="{F1C79604-79FA-4268-BF28-3BCFFC395029}" type="presParOf" srcId="{9C674385-D5E0-4E64-94DB-50708B02DA69}" destId="{E01D9BEE-3300-462A-BC25-B658BBFD6D03}" srcOrd="1" destOrd="0" presId="urn:microsoft.com/office/officeart/2008/layout/NameandTitleOrganizationalChart"/>
    <dgm:cxn modelId="{C9B90249-9B4F-4AB8-A6A0-F74FF931BC78}" type="presParOf" srcId="{9C674385-D5E0-4E64-94DB-50708B02DA69}" destId="{7AAB4ACF-08EF-4E75-A53F-C85A7656F186}" srcOrd="2" destOrd="0" presId="urn:microsoft.com/office/officeart/2008/layout/NameandTitleOrganizationalChart"/>
    <dgm:cxn modelId="{69C0DE6B-231A-45A0-96E9-70B3C4AF52E6}" type="presParOf" srcId="{A8BD5A7E-216C-4852-8F2F-20CEF47734D8}" destId="{3F375924-058F-4A75-B9DA-E8A5D3F9B92D}" srcOrd="1" destOrd="0" presId="urn:microsoft.com/office/officeart/2008/layout/NameandTitleOrganizationalChart"/>
    <dgm:cxn modelId="{6BC27B9C-FD4C-4980-ACCB-E235F64FD63B}" type="presParOf" srcId="{3F375924-058F-4A75-B9DA-E8A5D3F9B92D}" destId="{062034FB-E5F9-4DC9-9219-A8757079BA4F}" srcOrd="0" destOrd="0" presId="urn:microsoft.com/office/officeart/2008/layout/NameandTitleOrganizationalChart"/>
    <dgm:cxn modelId="{1C014DAF-87DE-4CBD-AF0D-AAA66DCB1401}" type="presParOf" srcId="{062034FB-E5F9-4DC9-9219-A8757079BA4F}" destId="{DF75ECF5-BBDE-4772-B2CB-29A321A9C334}" srcOrd="0" destOrd="0" presId="urn:microsoft.com/office/officeart/2008/layout/NameandTitleOrganizationalChart"/>
    <dgm:cxn modelId="{5F767483-4744-4919-A0CE-5F682D352BEA}" type="presParOf" srcId="{062034FB-E5F9-4DC9-9219-A8757079BA4F}" destId="{80F7DF2C-220B-484D-9274-1E90B8AC5B9D}" srcOrd="1" destOrd="0" presId="urn:microsoft.com/office/officeart/2008/layout/NameandTitleOrganizationalChart"/>
    <dgm:cxn modelId="{0110B3A2-81F5-402F-BF42-DEA392A48BAB}" type="presParOf" srcId="{062034FB-E5F9-4DC9-9219-A8757079BA4F}" destId="{71E31A22-4E57-4FC4-A7DA-442029588E4A}" srcOrd="2" destOrd="0" presId="urn:microsoft.com/office/officeart/2008/layout/NameandTitleOrganizationalChart"/>
    <dgm:cxn modelId="{25AC29C5-3CA5-4A41-926B-404408DA637C}" type="presParOf" srcId="{3F375924-058F-4A75-B9DA-E8A5D3F9B92D}" destId="{A020FC07-0CC3-4464-B24C-9BB6651440ED}" srcOrd="1" destOrd="0" presId="urn:microsoft.com/office/officeart/2008/layout/NameandTitleOrganizationalChart"/>
    <dgm:cxn modelId="{BE1F1FE5-69E1-4545-A678-CD6CF7A4D253}" type="presParOf" srcId="{3F375924-058F-4A75-B9DA-E8A5D3F9B92D}" destId="{9435FBA5-F8CB-4657-BA93-D8DC0987B40E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9A217-6A58-4C83-9544-340BAC2CC324}" type="doc">
      <dgm:prSet loTypeId="urn:microsoft.com/office/officeart/2005/8/layout/orgChart1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DC107DA4-9505-4D7C-8FC9-63F5C5EE6937}">
      <dgm:prSet phldrT="[Tekst]" custT="1"/>
      <dgm:spPr/>
      <dgm:t>
        <a:bodyPr/>
        <a:lstStyle/>
        <a:p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to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EFS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project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(FRSE)</a:t>
          </a:r>
        </a:p>
      </dgm:t>
    </dgm:pt>
    <dgm:pt modelId="{8131103B-CFA8-4B22-9A3B-8EDE955145A7}" type="parTrans" cxnId="{080F706D-E94C-4C73-AF77-6AC20FF841B4}">
      <dgm:prSet/>
      <dgm:spPr/>
      <dgm:t>
        <a:bodyPr/>
        <a:lstStyle/>
        <a:p>
          <a:endParaRPr lang="pl-PL"/>
        </a:p>
      </dgm:t>
    </dgm:pt>
    <dgm:pt modelId="{E883271C-45A6-4F7B-98CF-0B33756B8B15}" type="sibTrans" cxnId="{080F706D-E94C-4C73-AF77-6AC20FF841B4}">
      <dgm:prSet/>
      <dgm:spPr/>
      <dgm:t>
        <a:bodyPr/>
        <a:lstStyle/>
        <a:p>
          <a:endParaRPr lang="pl-PL" dirty="0"/>
        </a:p>
      </dgm:t>
    </dgm:pt>
    <dgm:pt modelId="{4033DA41-9841-4C0E-A433-E0035991C3DD}">
      <dgm:prSet phldrT="[Tekst]" custT="1"/>
      <dgm:spPr/>
      <dgm:t>
        <a:bodyPr/>
        <a:lstStyle/>
        <a:p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f</a:t>
          </a:r>
          <a:r>
            <a:rPr lang="en-US" sz="1800" dirty="0" err="1">
              <a:latin typeface="Poppins" panose="00000500000000000000" pitchFamily="2" charset="0"/>
              <a:cs typeface="Poppins" panose="00000500000000000000" pitchFamily="2" charset="0"/>
            </a:rPr>
            <a:t>inanc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ed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 under the 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gm:t>
    </dgm:pt>
    <dgm:pt modelId="{FF841462-EADE-499E-BA31-3C7F903D99CD}" type="parTrans" cxnId="{D9E026B2-E909-418D-A7B5-DC2ED987A566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EDCBF6AA-8D8F-4F65-934D-B71583EE266C}" type="sibTrans" cxnId="{D9E026B2-E909-418D-A7B5-DC2ED987A566}">
      <dgm:prSet custT="1"/>
      <dgm:spPr/>
      <dgm:t>
        <a:bodyPr/>
        <a:lstStyle/>
        <a:p>
          <a:endParaRPr lang="pl-PL"/>
        </a:p>
      </dgm:t>
    </dgm:pt>
    <dgm:pt modelId="{F07C6E79-9200-4EBE-ABCA-9FD76CE1811A}">
      <dgm:prSet phldrT="[Teks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sz="1600" b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Experience</a:t>
          </a:r>
          <a:r>
            <a:rPr lang="pl-PL" sz="16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from Erasmus+ </a:t>
          </a:r>
        </a:p>
        <a:p>
          <a:r>
            <a:rPr lang="pl-PL" sz="1600" b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and LLP</a:t>
          </a:r>
        </a:p>
      </dgm:t>
    </dgm:pt>
    <dgm:pt modelId="{E9A91BB7-AE3F-4254-A4A7-855E261B164A}" type="parTrans" cxnId="{0F52127B-8462-4C3C-BA5E-B3110343A7A9}">
      <dgm:prSet/>
      <dgm:spPr/>
      <dgm:t>
        <a:bodyPr/>
        <a:lstStyle/>
        <a:p>
          <a:endParaRPr lang="pl-PL"/>
        </a:p>
      </dgm:t>
    </dgm:pt>
    <dgm:pt modelId="{28EB4066-D061-480F-A383-5F260D45A560}" type="sibTrans" cxnId="{0F52127B-8462-4C3C-BA5E-B3110343A7A9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7088C667-6819-4937-A3FF-61A9CB4E2CC8}" type="asst">
      <dgm:prSet phldrT="[Tekst]" custT="1"/>
      <dgm:spPr/>
      <dgm:t>
        <a:bodyPr/>
        <a:lstStyle/>
        <a:p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endParaRPr lang="pl-PL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ABF37A-73A3-4B36-A7B8-14C2485B150A}" type="sibTrans" cxnId="{A21CFEAC-9EC3-4F0F-BFF3-72E62806E788}">
      <dgm:prSet custT="1"/>
      <dgm:spPr/>
      <dgm:t>
        <a:bodyPr/>
        <a:lstStyle/>
        <a:p>
          <a:endParaRPr lang="pl-PL"/>
        </a:p>
      </dgm:t>
    </dgm:pt>
    <dgm:pt modelId="{05942EE5-409A-4C14-8086-926602CC8E66}" type="parTrans" cxnId="{A21CFEAC-9EC3-4F0F-BFF3-72E62806E788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B04C8836-9FC3-495E-BB25-20EE2FBEA5A8}" type="pres">
      <dgm:prSet presAssocID="{CFF9A217-6A58-4C83-9544-340BAC2CC3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5C0537-ECC9-4DBB-B2F3-163B29D52EF9}" type="pres">
      <dgm:prSet presAssocID="{DC107DA4-9505-4D7C-8FC9-63F5C5EE6937}" presName="hierRoot1" presStyleCnt="0">
        <dgm:presLayoutVars>
          <dgm:hierBranch val="init"/>
        </dgm:presLayoutVars>
      </dgm:prSet>
      <dgm:spPr/>
    </dgm:pt>
    <dgm:pt modelId="{48DD9A92-5B17-451B-BA12-15E1CC5048B5}" type="pres">
      <dgm:prSet presAssocID="{DC107DA4-9505-4D7C-8FC9-63F5C5EE6937}" presName="rootComposite1" presStyleCnt="0"/>
      <dgm:spPr/>
    </dgm:pt>
    <dgm:pt modelId="{11227972-C670-411B-B5CE-30F5EBE477A2}" type="pres">
      <dgm:prSet presAssocID="{DC107DA4-9505-4D7C-8FC9-63F5C5EE6937}" presName="rootText1" presStyleLbl="node0" presStyleIdx="0" presStyleCnt="2" custScaleX="132841" custScaleY="87675" custLinFactNeighborX="22056" custLinFactNeighborY="32712">
        <dgm:presLayoutVars>
          <dgm:chPref val="3"/>
        </dgm:presLayoutVars>
      </dgm:prSet>
      <dgm:spPr/>
    </dgm:pt>
    <dgm:pt modelId="{E2799387-D98F-430C-BA98-E4AEF158859D}" type="pres">
      <dgm:prSet presAssocID="{DC107DA4-9505-4D7C-8FC9-63F5C5EE6937}" presName="rootConnector1" presStyleLbl="node1" presStyleIdx="0" presStyleCnt="0"/>
      <dgm:spPr/>
    </dgm:pt>
    <dgm:pt modelId="{3D13AB07-3D3C-4C34-805E-34FB69B07CC8}" type="pres">
      <dgm:prSet presAssocID="{DC107DA4-9505-4D7C-8FC9-63F5C5EE6937}" presName="hierChild2" presStyleCnt="0"/>
      <dgm:spPr/>
    </dgm:pt>
    <dgm:pt modelId="{9AA9E162-0911-4F74-9059-FF6D66B001A1}" type="pres">
      <dgm:prSet presAssocID="{FF841462-EADE-499E-BA31-3C7F903D99CD}" presName="Name37" presStyleLbl="parChTrans1D2" presStyleIdx="0" presStyleCnt="2"/>
      <dgm:spPr/>
    </dgm:pt>
    <dgm:pt modelId="{AFB31492-48EE-4E38-83D0-E9E48CEC981A}" type="pres">
      <dgm:prSet presAssocID="{4033DA41-9841-4C0E-A433-E0035991C3DD}" presName="hierRoot2" presStyleCnt="0">
        <dgm:presLayoutVars>
          <dgm:hierBranch val="init"/>
        </dgm:presLayoutVars>
      </dgm:prSet>
      <dgm:spPr/>
    </dgm:pt>
    <dgm:pt modelId="{4F75EC86-7F8B-4EEC-A627-06BA4830AC17}" type="pres">
      <dgm:prSet presAssocID="{4033DA41-9841-4C0E-A433-E0035991C3DD}" presName="rootComposite" presStyleCnt="0"/>
      <dgm:spPr/>
    </dgm:pt>
    <dgm:pt modelId="{3D25D3F9-BFD6-428B-8CB7-0CB19C16CD3A}" type="pres">
      <dgm:prSet presAssocID="{4033DA41-9841-4C0E-A433-E0035991C3DD}" presName="rootText" presStyleLbl="node2" presStyleIdx="0" presStyleCnt="1" custAng="0" custLinFactNeighborX="26015" custLinFactNeighborY="-11999">
        <dgm:presLayoutVars>
          <dgm:chPref val="3"/>
        </dgm:presLayoutVars>
      </dgm:prSet>
      <dgm:spPr/>
    </dgm:pt>
    <dgm:pt modelId="{F0203687-B160-4070-82B7-40752EF155B6}" type="pres">
      <dgm:prSet presAssocID="{4033DA41-9841-4C0E-A433-E0035991C3DD}" presName="rootConnector" presStyleLbl="node2" presStyleIdx="0" presStyleCnt="1"/>
      <dgm:spPr/>
    </dgm:pt>
    <dgm:pt modelId="{2296888B-A06D-47C6-B86E-BF2CF8C63078}" type="pres">
      <dgm:prSet presAssocID="{4033DA41-9841-4C0E-A433-E0035991C3DD}" presName="hierChild4" presStyleCnt="0"/>
      <dgm:spPr/>
    </dgm:pt>
    <dgm:pt modelId="{26938503-9667-4077-91DF-516539002615}" type="pres">
      <dgm:prSet presAssocID="{4033DA41-9841-4C0E-A433-E0035991C3DD}" presName="hierChild5" presStyleCnt="0"/>
      <dgm:spPr/>
    </dgm:pt>
    <dgm:pt modelId="{3C30AED5-F776-461B-85BB-5A30D9B7ABA1}" type="pres">
      <dgm:prSet presAssocID="{DC107DA4-9505-4D7C-8FC9-63F5C5EE6937}" presName="hierChild3" presStyleCnt="0"/>
      <dgm:spPr/>
    </dgm:pt>
    <dgm:pt modelId="{4C450E35-128F-477C-A01C-AF257D0939EC}" type="pres">
      <dgm:prSet presAssocID="{05942EE5-409A-4C14-8086-926602CC8E66}" presName="Name111" presStyleLbl="parChTrans1D2" presStyleIdx="1" presStyleCnt="2"/>
      <dgm:spPr/>
    </dgm:pt>
    <dgm:pt modelId="{A1D20888-4BD5-42FF-A538-D12AB9F494F4}" type="pres">
      <dgm:prSet presAssocID="{7088C667-6819-4937-A3FF-61A9CB4E2CC8}" presName="hierRoot3" presStyleCnt="0">
        <dgm:presLayoutVars>
          <dgm:hierBranch val="init"/>
        </dgm:presLayoutVars>
      </dgm:prSet>
      <dgm:spPr/>
    </dgm:pt>
    <dgm:pt modelId="{5FEB6B4C-BF8E-42BD-865B-5A9629C223FF}" type="pres">
      <dgm:prSet presAssocID="{7088C667-6819-4937-A3FF-61A9CB4E2CC8}" presName="rootComposite3" presStyleCnt="0"/>
      <dgm:spPr/>
    </dgm:pt>
    <dgm:pt modelId="{BFFFA0FE-DAE0-4B21-80A9-6011FC43CE75}" type="pres">
      <dgm:prSet presAssocID="{7088C667-6819-4937-A3FF-61A9CB4E2CC8}" presName="rootText3" presStyleLbl="asst1" presStyleIdx="0" presStyleCnt="1" custScaleX="103048" custScaleY="102628" custLinFactNeighborX="-32241" custLinFactNeighborY="14553">
        <dgm:presLayoutVars>
          <dgm:chPref val="3"/>
        </dgm:presLayoutVars>
      </dgm:prSet>
      <dgm:spPr/>
    </dgm:pt>
    <dgm:pt modelId="{07F87C93-64DD-4EA2-AA0C-EC9FCB6FD539}" type="pres">
      <dgm:prSet presAssocID="{7088C667-6819-4937-A3FF-61A9CB4E2CC8}" presName="rootConnector3" presStyleLbl="asst1" presStyleIdx="0" presStyleCnt="1"/>
      <dgm:spPr/>
    </dgm:pt>
    <dgm:pt modelId="{EF405504-CE53-44FC-AEA0-BDD3A2539EDF}" type="pres">
      <dgm:prSet presAssocID="{7088C667-6819-4937-A3FF-61A9CB4E2CC8}" presName="hierChild6" presStyleCnt="0"/>
      <dgm:spPr/>
    </dgm:pt>
    <dgm:pt modelId="{3DC00D1C-6421-4BB9-91F3-63A0913B9ADD}" type="pres">
      <dgm:prSet presAssocID="{7088C667-6819-4937-A3FF-61A9CB4E2CC8}" presName="hierChild7" presStyleCnt="0"/>
      <dgm:spPr/>
    </dgm:pt>
    <dgm:pt modelId="{56FDA640-1F35-4BDA-A696-37E5413BB597}" type="pres">
      <dgm:prSet presAssocID="{F07C6E79-9200-4EBE-ABCA-9FD76CE1811A}" presName="hierRoot1" presStyleCnt="0">
        <dgm:presLayoutVars>
          <dgm:hierBranch val="init"/>
        </dgm:presLayoutVars>
      </dgm:prSet>
      <dgm:spPr/>
    </dgm:pt>
    <dgm:pt modelId="{156D13EE-DD93-4D2B-B41F-D5748A08039E}" type="pres">
      <dgm:prSet presAssocID="{F07C6E79-9200-4EBE-ABCA-9FD76CE1811A}" presName="rootComposite1" presStyleCnt="0"/>
      <dgm:spPr/>
    </dgm:pt>
    <dgm:pt modelId="{A82824D9-6969-44CC-BF18-16035CCA667F}" type="pres">
      <dgm:prSet presAssocID="{F07C6E79-9200-4EBE-ABCA-9FD76CE1811A}" presName="rootText1" presStyleLbl="node0" presStyleIdx="1" presStyleCnt="2" custScaleX="103158" custScaleY="96793" custLinFactY="100000" custLinFactNeighborX="38055" custLinFactNeighborY="162345">
        <dgm:presLayoutVars>
          <dgm:chPref val="3"/>
        </dgm:presLayoutVars>
      </dgm:prSet>
      <dgm:spPr/>
    </dgm:pt>
    <dgm:pt modelId="{79D4D815-0578-4055-AFEA-4B3F92F40649}" type="pres">
      <dgm:prSet presAssocID="{F07C6E79-9200-4EBE-ABCA-9FD76CE1811A}" presName="rootConnector1" presStyleLbl="node1" presStyleIdx="0" presStyleCnt="0"/>
      <dgm:spPr/>
    </dgm:pt>
    <dgm:pt modelId="{30C0BE94-C82A-4E81-8B21-585F3C3839EE}" type="pres">
      <dgm:prSet presAssocID="{F07C6E79-9200-4EBE-ABCA-9FD76CE1811A}" presName="hierChild2" presStyleCnt="0"/>
      <dgm:spPr/>
    </dgm:pt>
    <dgm:pt modelId="{D2F9C3B2-2339-43AA-9623-E0B6B3807FAF}" type="pres">
      <dgm:prSet presAssocID="{F07C6E79-9200-4EBE-ABCA-9FD76CE1811A}" presName="hierChild3" presStyleCnt="0"/>
      <dgm:spPr/>
    </dgm:pt>
  </dgm:ptLst>
  <dgm:cxnLst>
    <dgm:cxn modelId="{74C3390D-1937-47D1-B72E-BAC7F4BA5661}" type="presOf" srcId="{F07C6E79-9200-4EBE-ABCA-9FD76CE1811A}" destId="{79D4D815-0578-4055-AFEA-4B3F92F40649}" srcOrd="1" destOrd="0" presId="urn:microsoft.com/office/officeart/2005/8/layout/orgChart1"/>
    <dgm:cxn modelId="{AFF5A211-EA47-4184-BE78-12EC078A1E3D}" type="presOf" srcId="{FF841462-EADE-499E-BA31-3C7F903D99CD}" destId="{9AA9E162-0911-4F74-9059-FF6D66B001A1}" srcOrd="0" destOrd="0" presId="urn:microsoft.com/office/officeart/2005/8/layout/orgChart1"/>
    <dgm:cxn modelId="{5DFF651A-7135-47EC-82F8-C2C3DDBB35AD}" type="presOf" srcId="{7088C667-6819-4937-A3FF-61A9CB4E2CC8}" destId="{BFFFA0FE-DAE0-4B21-80A9-6011FC43CE75}" srcOrd="0" destOrd="0" presId="urn:microsoft.com/office/officeart/2005/8/layout/orgChart1"/>
    <dgm:cxn modelId="{8A9F5E1F-B287-4902-AEAD-552780ED2AB9}" type="presOf" srcId="{F07C6E79-9200-4EBE-ABCA-9FD76CE1811A}" destId="{A82824D9-6969-44CC-BF18-16035CCA667F}" srcOrd="0" destOrd="0" presId="urn:microsoft.com/office/officeart/2005/8/layout/orgChart1"/>
    <dgm:cxn modelId="{BC4E932F-F3E1-4056-B817-F8E8BE01DA90}" type="presOf" srcId="{CFF9A217-6A58-4C83-9544-340BAC2CC324}" destId="{B04C8836-9FC3-495E-BB25-20EE2FBEA5A8}" srcOrd="0" destOrd="0" presId="urn:microsoft.com/office/officeart/2005/8/layout/orgChart1"/>
    <dgm:cxn modelId="{080F706D-E94C-4C73-AF77-6AC20FF841B4}" srcId="{CFF9A217-6A58-4C83-9544-340BAC2CC324}" destId="{DC107DA4-9505-4D7C-8FC9-63F5C5EE6937}" srcOrd="0" destOrd="0" parTransId="{8131103B-CFA8-4B22-9A3B-8EDE955145A7}" sibTransId="{E883271C-45A6-4F7B-98CF-0B33756B8B15}"/>
    <dgm:cxn modelId="{A1D7CC72-DAD0-4CD2-BF9F-7EB51C0A0387}" type="presOf" srcId="{4033DA41-9841-4C0E-A433-E0035991C3DD}" destId="{F0203687-B160-4070-82B7-40752EF155B6}" srcOrd="1" destOrd="0" presId="urn:microsoft.com/office/officeart/2005/8/layout/orgChart1"/>
    <dgm:cxn modelId="{CB4FBF55-A8EC-49F8-9FDD-3BA4126E8CA7}" type="presOf" srcId="{7088C667-6819-4937-A3FF-61A9CB4E2CC8}" destId="{07F87C93-64DD-4EA2-AA0C-EC9FCB6FD539}" srcOrd="1" destOrd="0" presId="urn:microsoft.com/office/officeart/2005/8/layout/orgChart1"/>
    <dgm:cxn modelId="{0F52127B-8462-4C3C-BA5E-B3110343A7A9}" srcId="{CFF9A217-6A58-4C83-9544-340BAC2CC324}" destId="{F07C6E79-9200-4EBE-ABCA-9FD76CE1811A}" srcOrd="1" destOrd="0" parTransId="{E9A91BB7-AE3F-4254-A4A7-855E261B164A}" sibTransId="{28EB4066-D061-480F-A383-5F260D45A560}"/>
    <dgm:cxn modelId="{A2006F7E-7D6F-4EED-B922-E214A3F68682}" type="presOf" srcId="{05942EE5-409A-4C14-8086-926602CC8E66}" destId="{4C450E35-128F-477C-A01C-AF257D0939EC}" srcOrd="0" destOrd="0" presId="urn:microsoft.com/office/officeart/2005/8/layout/orgChart1"/>
    <dgm:cxn modelId="{A21CFEAC-9EC3-4F0F-BFF3-72E62806E788}" srcId="{DC107DA4-9505-4D7C-8FC9-63F5C5EE6937}" destId="{7088C667-6819-4937-A3FF-61A9CB4E2CC8}" srcOrd="0" destOrd="0" parTransId="{05942EE5-409A-4C14-8086-926602CC8E66}" sibTransId="{FFABF37A-73A3-4B36-A7B8-14C2485B150A}"/>
    <dgm:cxn modelId="{D9E026B2-E909-418D-A7B5-DC2ED987A566}" srcId="{DC107DA4-9505-4D7C-8FC9-63F5C5EE6937}" destId="{4033DA41-9841-4C0E-A433-E0035991C3DD}" srcOrd="1" destOrd="0" parTransId="{FF841462-EADE-499E-BA31-3C7F903D99CD}" sibTransId="{EDCBF6AA-8D8F-4F65-934D-B71583EE266C}"/>
    <dgm:cxn modelId="{A70B4ABA-F0A6-4950-B6C9-77289002046D}" type="presOf" srcId="{4033DA41-9841-4C0E-A433-E0035991C3DD}" destId="{3D25D3F9-BFD6-428B-8CB7-0CB19C16CD3A}" srcOrd="0" destOrd="0" presId="urn:microsoft.com/office/officeart/2005/8/layout/orgChart1"/>
    <dgm:cxn modelId="{DF7216CF-6D91-468C-A260-FFA5AC97D884}" type="presOf" srcId="{DC107DA4-9505-4D7C-8FC9-63F5C5EE6937}" destId="{11227972-C670-411B-B5CE-30F5EBE477A2}" srcOrd="0" destOrd="0" presId="urn:microsoft.com/office/officeart/2005/8/layout/orgChart1"/>
    <dgm:cxn modelId="{A7C039D5-F71A-465D-92F3-9613A86D447E}" type="presOf" srcId="{DC107DA4-9505-4D7C-8FC9-63F5C5EE6937}" destId="{E2799387-D98F-430C-BA98-E4AEF158859D}" srcOrd="1" destOrd="0" presId="urn:microsoft.com/office/officeart/2005/8/layout/orgChart1"/>
    <dgm:cxn modelId="{8D524852-21BA-4424-9AD6-99D81A20AAB3}" type="presParOf" srcId="{B04C8836-9FC3-495E-BB25-20EE2FBEA5A8}" destId="{1C5C0537-ECC9-4DBB-B2F3-163B29D52EF9}" srcOrd="0" destOrd="0" presId="urn:microsoft.com/office/officeart/2005/8/layout/orgChart1"/>
    <dgm:cxn modelId="{AE2F8E35-CB1E-43B2-B2CD-3C65F96170CB}" type="presParOf" srcId="{1C5C0537-ECC9-4DBB-B2F3-163B29D52EF9}" destId="{48DD9A92-5B17-451B-BA12-15E1CC5048B5}" srcOrd="0" destOrd="0" presId="urn:microsoft.com/office/officeart/2005/8/layout/orgChart1"/>
    <dgm:cxn modelId="{A7041015-6F1F-4AE7-8702-DA2912B363FF}" type="presParOf" srcId="{48DD9A92-5B17-451B-BA12-15E1CC5048B5}" destId="{11227972-C670-411B-B5CE-30F5EBE477A2}" srcOrd="0" destOrd="0" presId="urn:microsoft.com/office/officeart/2005/8/layout/orgChart1"/>
    <dgm:cxn modelId="{30744054-7800-4C94-A701-D5B6B2213FFC}" type="presParOf" srcId="{48DD9A92-5B17-451B-BA12-15E1CC5048B5}" destId="{E2799387-D98F-430C-BA98-E4AEF158859D}" srcOrd="1" destOrd="0" presId="urn:microsoft.com/office/officeart/2005/8/layout/orgChart1"/>
    <dgm:cxn modelId="{BC897B7A-68E5-45AB-B4A1-335A30A63DAF}" type="presParOf" srcId="{1C5C0537-ECC9-4DBB-B2F3-163B29D52EF9}" destId="{3D13AB07-3D3C-4C34-805E-34FB69B07CC8}" srcOrd="1" destOrd="0" presId="urn:microsoft.com/office/officeart/2005/8/layout/orgChart1"/>
    <dgm:cxn modelId="{85C05346-B088-4872-8246-B8311E31F6AB}" type="presParOf" srcId="{3D13AB07-3D3C-4C34-805E-34FB69B07CC8}" destId="{9AA9E162-0911-4F74-9059-FF6D66B001A1}" srcOrd="0" destOrd="0" presId="urn:microsoft.com/office/officeart/2005/8/layout/orgChart1"/>
    <dgm:cxn modelId="{423E96FF-7160-4CAC-B783-ABF4C49A219C}" type="presParOf" srcId="{3D13AB07-3D3C-4C34-805E-34FB69B07CC8}" destId="{AFB31492-48EE-4E38-83D0-E9E48CEC981A}" srcOrd="1" destOrd="0" presId="urn:microsoft.com/office/officeart/2005/8/layout/orgChart1"/>
    <dgm:cxn modelId="{06B191D4-431A-42E2-8A04-EA4088532D6E}" type="presParOf" srcId="{AFB31492-48EE-4E38-83D0-E9E48CEC981A}" destId="{4F75EC86-7F8B-4EEC-A627-06BA4830AC17}" srcOrd="0" destOrd="0" presId="urn:microsoft.com/office/officeart/2005/8/layout/orgChart1"/>
    <dgm:cxn modelId="{5B1467D4-D635-4264-94A7-5B13881302FA}" type="presParOf" srcId="{4F75EC86-7F8B-4EEC-A627-06BA4830AC17}" destId="{3D25D3F9-BFD6-428B-8CB7-0CB19C16CD3A}" srcOrd="0" destOrd="0" presId="urn:microsoft.com/office/officeart/2005/8/layout/orgChart1"/>
    <dgm:cxn modelId="{B3E2FD7A-F5FB-405B-8D53-94DB9251A0D2}" type="presParOf" srcId="{4F75EC86-7F8B-4EEC-A627-06BA4830AC17}" destId="{F0203687-B160-4070-82B7-40752EF155B6}" srcOrd="1" destOrd="0" presId="urn:microsoft.com/office/officeart/2005/8/layout/orgChart1"/>
    <dgm:cxn modelId="{30FAD349-C1ED-4923-AE1A-4900214DAA94}" type="presParOf" srcId="{AFB31492-48EE-4E38-83D0-E9E48CEC981A}" destId="{2296888B-A06D-47C6-B86E-BF2CF8C63078}" srcOrd="1" destOrd="0" presId="urn:microsoft.com/office/officeart/2005/8/layout/orgChart1"/>
    <dgm:cxn modelId="{79DF6A2E-7F96-486D-BDCF-ECB6490968B2}" type="presParOf" srcId="{AFB31492-48EE-4E38-83D0-E9E48CEC981A}" destId="{26938503-9667-4077-91DF-516539002615}" srcOrd="2" destOrd="0" presId="urn:microsoft.com/office/officeart/2005/8/layout/orgChart1"/>
    <dgm:cxn modelId="{83807C2A-A505-4831-8A64-A3FC0F0BAE9C}" type="presParOf" srcId="{1C5C0537-ECC9-4DBB-B2F3-163B29D52EF9}" destId="{3C30AED5-F776-461B-85BB-5A30D9B7ABA1}" srcOrd="2" destOrd="0" presId="urn:microsoft.com/office/officeart/2005/8/layout/orgChart1"/>
    <dgm:cxn modelId="{55F5F14E-8807-41C2-B5AA-3AEDDEC7FEEF}" type="presParOf" srcId="{3C30AED5-F776-461B-85BB-5A30D9B7ABA1}" destId="{4C450E35-128F-477C-A01C-AF257D0939EC}" srcOrd="0" destOrd="0" presId="urn:microsoft.com/office/officeart/2005/8/layout/orgChart1"/>
    <dgm:cxn modelId="{BF2BA002-F024-4C4D-A5F1-5A3C3D6B6B50}" type="presParOf" srcId="{3C30AED5-F776-461B-85BB-5A30D9B7ABA1}" destId="{A1D20888-4BD5-42FF-A538-D12AB9F494F4}" srcOrd="1" destOrd="0" presId="urn:microsoft.com/office/officeart/2005/8/layout/orgChart1"/>
    <dgm:cxn modelId="{2C785D1D-4C18-4863-841A-50C7B8C0B5BB}" type="presParOf" srcId="{A1D20888-4BD5-42FF-A538-D12AB9F494F4}" destId="{5FEB6B4C-BF8E-42BD-865B-5A9629C223FF}" srcOrd="0" destOrd="0" presId="urn:microsoft.com/office/officeart/2005/8/layout/orgChart1"/>
    <dgm:cxn modelId="{494B68F9-6D1E-4A15-B163-714012ECC3B1}" type="presParOf" srcId="{5FEB6B4C-BF8E-42BD-865B-5A9629C223FF}" destId="{BFFFA0FE-DAE0-4B21-80A9-6011FC43CE75}" srcOrd="0" destOrd="0" presId="urn:microsoft.com/office/officeart/2005/8/layout/orgChart1"/>
    <dgm:cxn modelId="{0F67ECC3-CA22-4822-BA0E-2F72697E668C}" type="presParOf" srcId="{5FEB6B4C-BF8E-42BD-865B-5A9629C223FF}" destId="{07F87C93-64DD-4EA2-AA0C-EC9FCB6FD539}" srcOrd="1" destOrd="0" presId="urn:microsoft.com/office/officeart/2005/8/layout/orgChart1"/>
    <dgm:cxn modelId="{941D26FB-BC36-427B-91C1-0056C09304FC}" type="presParOf" srcId="{A1D20888-4BD5-42FF-A538-D12AB9F494F4}" destId="{EF405504-CE53-44FC-AEA0-BDD3A2539EDF}" srcOrd="1" destOrd="0" presId="urn:microsoft.com/office/officeart/2005/8/layout/orgChart1"/>
    <dgm:cxn modelId="{C97257B2-FC65-43F7-B6C2-EAEA237CA854}" type="presParOf" srcId="{A1D20888-4BD5-42FF-A538-D12AB9F494F4}" destId="{3DC00D1C-6421-4BB9-91F3-63A0913B9ADD}" srcOrd="2" destOrd="0" presId="urn:microsoft.com/office/officeart/2005/8/layout/orgChart1"/>
    <dgm:cxn modelId="{1798BC49-6CD8-422A-AA3A-350D89D4ED47}" type="presParOf" srcId="{B04C8836-9FC3-495E-BB25-20EE2FBEA5A8}" destId="{56FDA640-1F35-4BDA-A696-37E5413BB597}" srcOrd="1" destOrd="0" presId="urn:microsoft.com/office/officeart/2005/8/layout/orgChart1"/>
    <dgm:cxn modelId="{F4A38AA3-840F-48B6-8777-78EDF4698C8D}" type="presParOf" srcId="{56FDA640-1F35-4BDA-A696-37E5413BB597}" destId="{156D13EE-DD93-4D2B-B41F-D5748A08039E}" srcOrd="0" destOrd="0" presId="urn:microsoft.com/office/officeart/2005/8/layout/orgChart1"/>
    <dgm:cxn modelId="{6F7E95A4-996E-465C-9BCE-F64C4AF689CD}" type="presParOf" srcId="{156D13EE-DD93-4D2B-B41F-D5748A08039E}" destId="{A82824D9-6969-44CC-BF18-16035CCA667F}" srcOrd="0" destOrd="0" presId="urn:microsoft.com/office/officeart/2005/8/layout/orgChart1"/>
    <dgm:cxn modelId="{F384318B-5F27-4442-8C1C-4E7B06DF23FE}" type="presParOf" srcId="{156D13EE-DD93-4D2B-B41F-D5748A08039E}" destId="{79D4D815-0578-4055-AFEA-4B3F92F40649}" srcOrd="1" destOrd="0" presId="urn:microsoft.com/office/officeart/2005/8/layout/orgChart1"/>
    <dgm:cxn modelId="{E42E83FB-2F96-44D3-B1C3-0625A1DBE830}" type="presParOf" srcId="{56FDA640-1F35-4BDA-A696-37E5413BB597}" destId="{30C0BE94-C82A-4E81-8B21-585F3C3839EE}" srcOrd="1" destOrd="0" presId="urn:microsoft.com/office/officeart/2005/8/layout/orgChart1"/>
    <dgm:cxn modelId="{09A79493-0B3C-47C3-8D95-ED1BB2B48578}" type="presParOf" srcId="{56FDA640-1F35-4BDA-A696-37E5413BB597}" destId="{D2F9C3B2-2339-43AA-9623-E0B6B3807F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5862C-EC35-4AE6-B465-597F3F9FD6C4}">
      <dsp:nvSpPr>
        <dsp:cNvPr id="0" name=""/>
        <dsp:cNvSpPr/>
      </dsp:nvSpPr>
      <dsp:spPr>
        <a:xfrm>
          <a:off x="0" y="3127618"/>
          <a:ext cx="7117398" cy="102655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Financing </a:t>
          </a:r>
          <a:r>
            <a:rPr lang="pl-PL" sz="21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Erasmus </a:t>
          </a:r>
          <a:r>
            <a:rPr lang="pl-PL" sz="2100" b="1" kern="12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sz="21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2100" b="1" kern="12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according</a:t>
          </a:r>
          <a:r>
            <a:rPr lang="pl-PL" sz="21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to </a:t>
          </a:r>
          <a:r>
            <a:rPr lang="pl-PL" sz="2100" b="1" kern="12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agreed</a:t>
          </a:r>
          <a:r>
            <a:rPr lang="pl-PL" sz="21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model</a:t>
          </a:r>
          <a:endParaRPr lang="pl-PL" sz="2100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3127618"/>
        <a:ext cx="7117398" cy="1026554"/>
      </dsp:txXfrm>
    </dsp:sp>
    <dsp:sp modelId="{BBE4E39A-1B3D-4179-807E-BB807B1D0C90}">
      <dsp:nvSpPr>
        <dsp:cNvPr id="0" name=""/>
        <dsp:cNvSpPr/>
      </dsp:nvSpPr>
      <dsp:spPr>
        <a:xfrm rot="10800000">
          <a:off x="0" y="1564176"/>
          <a:ext cx="7117398" cy="1578840"/>
        </a:xfrm>
        <a:prstGeom prst="upArrowCallout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The "main" project with calls for proposals</a:t>
          </a:r>
          <a:endParaRPr lang="pl-PL" sz="2000" b="1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10800000">
        <a:off x="0" y="1564176"/>
        <a:ext cx="7117398" cy="554172"/>
      </dsp:txXfrm>
    </dsp:sp>
    <dsp:sp modelId="{825BDC25-F6E3-4BDF-BDD7-73DB4D084AA5}">
      <dsp:nvSpPr>
        <dsp:cNvPr id="0" name=""/>
        <dsp:cNvSpPr/>
      </dsp:nvSpPr>
      <dsp:spPr>
        <a:xfrm>
          <a:off x="0" y="2118349"/>
          <a:ext cx="7117398" cy="47207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F</a:t>
          </a:r>
          <a:r>
            <a:rPr lang="en-US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oundation</a:t>
          </a:r>
          <a:r>
            <a:rPr lang="en-US" sz="1300" kern="1200" dirty="0">
              <a:latin typeface="Poppins" panose="00000500000000000000" pitchFamily="2" charset="0"/>
              <a:cs typeface="Poppins" panose="00000500000000000000" pitchFamily="2" charset="0"/>
            </a:rPr>
            <a:t> for the 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D</a:t>
          </a:r>
          <a:r>
            <a:rPr lang="en-US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evelopment</a:t>
          </a:r>
          <a:r>
            <a:rPr lang="en-US" sz="1300" kern="1200" dirty="0">
              <a:latin typeface="Poppins" panose="00000500000000000000" pitchFamily="2" charset="0"/>
              <a:cs typeface="Poppins" panose="00000500000000000000" pitchFamily="2" charset="0"/>
            </a:rPr>
            <a:t> of the 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E</a:t>
          </a:r>
          <a:r>
            <a:rPr lang="en-US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ducation</a:t>
          </a:r>
          <a:r>
            <a:rPr lang="en-US" sz="13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S</a:t>
          </a:r>
          <a:r>
            <a:rPr lang="en-US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ystem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sp:txBody>
      <dsp:txXfrm>
        <a:off x="0" y="2118349"/>
        <a:ext cx="7117398" cy="472073"/>
      </dsp:txXfrm>
    </dsp:sp>
    <dsp:sp modelId="{D2694AFD-B814-48C5-846D-5B5840199326}">
      <dsp:nvSpPr>
        <dsp:cNvPr id="0" name=""/>
        <dsp:cNvSpPr/>
      </dsp:nvSpPr>
      <dsp:spPr>
        <a:xfrm rot="10800000">
          <a:off x="0" y="734"/>
          <a:ext cx="7117398" cy="1578840"/>
        </a:xfrm>
        <a:prstGeom prst="upArrowCallout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European Social Fund</a:t>
          </a:r>
          <a:r>
            <a:rPr lang="pl-PL" sz="2000" b="1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sp:txBody>
      <dsp:txXfrm rot="-10800000">
        <a:off x="0" y="734"/>
        <a:ext cx="7117398" cy="554172"/>
      </dsp:txXfrm>
    </dsp:sp>
    <dsp:sp modelId="{81E334AC-6DAC-4718-B6B3-B37B231A788F}">
      <dsp:nvSpPr>
        <dsp:cNvPr id="0" name=""/>
        <dsp:cNvSpPr/>
      </dsp:nvSpPr>
      <dsp:spPr>
        <a:xfrm>
          <a:off x="0" y="554907"/>
          <a:ext cx="7117398" cy="47207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Managing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 Authority - </a:t>
          </a:r>
          <a:r>
            <a:rPr lang="pl-PL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Ministry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 of Development </a:t>
          </a:r>
          <a:r>
            <a:rPr lang="pl-PL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Funds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Regional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 Policy (</a:t>
          </a:r>
          <a:r>
            <a:rPr lang="pl-PL" sz="1300" kern="1200" dirty="0" err="1">
              <a:latin typeface="Poppins" panose="00000500000000000000" pitchFamily="2" charset="0"/>
              <a:cs typeface="Poppins" panose="00000500000000000000" pitchFamily="2" charset="0"/>
            </a:rPr>
            <a:t>MFiPR</a:t>
          </a:r>
          <a:r>
            <a:rPr lang="pl-PL" sz="1300" kern="1200" dirty="0">
              <a:latin typeface="Poppins" panose="00000500000000000000" pitchFamily="2" charset="0"/>
              <a:cs typeface="Poppins" panose="00000500000000000000" pitchFamily="2" charset="0"/>
            </a:rPr>
            <a:t>)</a:t>
          </a:r>
        </a:p>
      </dsp:txBody>
      <dsp:txXfrm>
        <a:off x="0" y="554907"/>
        <a:ext cx="7117398" cy="47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79EC-AF98-425C-A1F7-0BF780F1C873}">
      <dsp:nvSpPr>
        <dsp:cNvPr id="0" name=""/>
        <dsp:cNvSpPr/>
      </dsp:nvSpPr>
      <dsp:spPr>
        <a:xfrm>
          <a:off x="5644747" y="1012547"/>
          <a:ext cx="216384" cy="1006814"/>
        </a:xfrm>
        <a:custGeom>
          <a:avLst/>
          <a:gdLst/>
          <a:ahLst/>
          <a:cxnLst/>
          <a:rect l="0" t="0" r="0" b="0"/>
          <a:pathLst>
            <a:path>
              <a:moveTo>
                <a:pt x="216384" y="0"/>
              </a:moveTo>
              <a:lnTo>
                <a:pt x="216384" y="1006814"/>
              </a:lnTo>
              <a:lnTo>
                <a:pt x="0" y="100681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584FD-A2C3-42BD-BEF3-FAA5F9DF0AE0}">
      <dsp:nvSpPr>
        <dsp:cNvPr id="0" name=""/>
        <dsp:cNvSpPr/>
      </dsp:nvSpPr>
      <dsp:spPr>
        <a:xfrm>
          <a:off x="5861132" y="1012547"/>
          <a:ext cx="1369110" cy="205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278"/>
              </a:lnTo>
              <a:lnTo>
                <a:pt x="1369110" y="1826278"/>
              </a:lnTo>
              <a:lnTo>
                <a:pt x="1369110" y="205270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30BFB-6914-4DB9-AEE5-7977CBA3A442}">
      <dsp:nvSpPr>
        <dsp:cNvPr id="0" name=""/>
        <dsp:cNvSpPr/>
      </dsp:nvSpPr>
      <dsp:spPr>
        <a:xfrm>
          <a:off x="4138870" y="1012547"/>
          <a:ext cx="1722261" cy="2052708"/>
        </a:xfrm>
        <a:custGeom>
          <a:avLst/>
          <a:gdLst/>
          <a:ahLst/>
          <a:cxnLst/>
          <a:rect l="0" t="0" r="0" b="0"/>
          <a:pathLst>
            <a:path>
              <a:moveTo>
                <a:pt x="1722261" y="0"/>
              </a:moveTo>
              <a:lnTo>
                <a:pt x="1722261" y="1826278"/>
              </a:lnTo>
              <a:lnTo>
                <a:pt x="0" y="1826278"/>
              </a:lnTo>
              <a:lnTo>
                <a:pt x="0" y="205270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A547-E9AB-44D1-B73B-0181FEDF0659}">
      <dsp:nvSpPr>
        <dsp:cNvPr id="0" name=""/>
        <dsp:cNvSpPr/>
      </dsp:nvSpPr>
      <dsp:spPr>
        <a:xfrm>
          <a:off x="3590325" y="42131"/>
          <a:ext cx="4541613" cy="970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693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to Erasmus + program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590325" y="42131"/>
        <a:ext cx="4541613" cy="970416"/>
      </dsp:txXfrm>
    </dsp:sp>
    <dsp:sp modelId="{1D7CF422-A298-4688-9B9A-EC94D137CA64}">
      <dsp:nvSpPr>
        <dsp:cNvPr id="0" name=""/>
        <dsp:cNvSpPr/>
      </dsp:nvSpPr>
      <dsp:spPr>
        <a:xfrm>
          <a:off x="6439319" y="866268"/>
          <a:ext cx="1686847" cy="32347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sp:txBody>
      <dsp:txXfrm>
        <a:off x="6439319" y="866268"/>
        <a:ext cx="1686847" cy="323472"/>
      </dsp:txXfrm>
    </dsp:sp>
    <dsp:sp modelId="{AB805CE2-B85E-4865-BB07-A2CDE812F565}">
      <dsp:nvSpPr>
        <dsp:cNvPr id="0" name=""/>
        <dsp:cNvSpPr/>
      </dsp:nvSpPr>
      <dsp:spPr>
        <a:xfrm>
          <a:off x="3006236" y="3065256"/>
          <a:ext cx="2265268" cy="970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693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Main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list</a:t>
          </a:r>
        </a:p>
      </dsp:txBody>
      <dsp:txXfrm>
        <a:off x="3006236" y="3065256"/>
        <a:ext cx="2265268" cy="970416"/>
      </dsp:txXfrm>
    </dsp:sp>
    <dsp:sp modelId="{6BA440FF-68A3-4E45-B73C-5E29F5FE47BB}">
      <dsp:nvSpPr>
        <dsp:cNvPr id="0" name=""/>
        <dsp:cNvSpPr/>
      </dsp:nvSpPr>
      <dsp:spPr>
        <a:xfrm>
          <a:off x="3576587" y="3820025"/>
          <a:ext cx="1686847" cy="32347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sp:txBody>
      <dsp:txXfrm>
        <a:off x="3576587" y="3820025"/>
        <a:ext cx="1686847" cy="323472"/>
      </dsp:txXfrm>
    </dsp:sp>
    <dsp:sp modelId="{7CC60592-5C53-447D-A911-4D122FC24D17}">
      <dsp:nvSpPr>
        <dsp:cNvPr id="0" name=""/>
        <dsp:cNvSpPr/>
      </dsp:nvSpPr>
      <dsp:spPr>
        <a:xfrm>
          <a:off x="5724365" y="3065256"/>
          <a:ext cx="3011754" cy="9704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6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Reserved</a:t>
          </a:r>
          <a:r>
            <a:rPr lang="pl-PL" sz="1400" b="1" kern="1200" dirty="0">
              <a:latin typeface="Poppins" panose="00000500000000000000" pitchFamily="2" charset="0"/>
              <a:cs typeface="Poppins" panose="00000500000000000000" pitchFamily="2" charset="0"/>
            </a:rPr>
            <a:t> list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Poppins" panose="00000500000000000000" pitchFamily="2" charset="0"/>
              <a:cs typeface="Poppins" panose="00000500000000000000" pitchFamily="2" charset="0"/>
            </a:rPr>
            <a:t>[</a:t>
          </a:r>
          <a:r>
            <a:rPr lang="pl-PL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chosen</a:t>
          </a:r>
          <a:r>
            <a:rPr lang="pl-PL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sz="14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depending</a:t>
          </a:r>
          <a:r>
            <a:rPr lang="pl-PL" sz="1400" kern="1200" dirty="0">
              <a:latin typeface="Poppins" panose="00000500000000000000" pitchFamily="2" charset="0"/>
              <a:cs typeface="Poppins" panose="00000500000000000000" pitchFamily="2" charset="0"/>
            </a:rPr>
            <a:t> on </a:t>
          </a:r>
          <a:r>
            <a:rPr lang="pl-PL" sz="1400" kern="1200" dirty="0" err="1">
              <a:latin typeface="Poppins" panose="00000500000000000000" pitchFamily="2" charset="0"/>
              <a:cs typeface="Poppins" panose="00000500000000000000" pitchFamily="2" charset="0"/>
            </a:rPr>
            <a:t>budget</a:t>
          </a:r>
          <a:r>
            <a:rPr lang="pl-PL" sz="1400" kern="1200" dirty="0">
              <a:latin typeface="Poppins" panose="00000500000000000000" pitchFamily="2" charset="0"/>
              <a:cs typeface="Poppins" panose="00000500000000000000" pitchFamily="2" charset="0"/>
            </a:rPr>
            <a:t> limit]</a:t>
          </a:r>
        </a:p>
      </dsp:txBody>
      <dsp:txXfrm>
        <a:off x="5724365" y="3065256"/>
        <a:ext cx="3011754" cy="970416"/>
      </dsp:txXfrm>
    </dsp:sp>
    <dsp:sp modelId="{975B66AE-E329-4555-B2A2-F5A40F4C29BB}">
      <dsp:nvSpPr>
        <dsp:cNvPr id="0" name=""/>
        <dsp:cNvSpPr/>
      </dsp:nvSpPr>
      <dsp:spPr>
        <a:xfrm>
          <a:off x="7694305" y="3831328"/>
          <a:ext cx="1065042" cy="31522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sp:txBody>
      <dsp:txXfrm>
        <a:off x="7694305" y="3831328"/>
        <a:ext cx="1065042" cy="315220"/>
      </dsp:txXfrm>
    </dsp:sp>
    <dsp:sp modelId="{AC057079-9C23-4488-A075-7E958E6ED54D}">
      <dsp:nvSpPr>
        <dsp:cNvPr id="0" name=""/>
        <dsp:cNvSpPr/>
      </dsp:nvSpPr>
      <dsp:spPr>
        <a:xfrm>
          <a:off x="2570054" y="1534154"/>
          <a:ext cx="3074692" cy="970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3693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</a:p>
      </dsp:txBody>
      <dsp:txXfrm>
        <a:off x="2570054" y="1534154"/>
        <a:ext cx="3074692" cy="970416"/>
      </dsp:txXfrm>
    </dsp:sp>
    <dsp:sp modelId="{B1BFB6C4-5D31-4A7C-BCEB-A625C7CA680B}">
      <dsp:nvSpPr>
        <dsp:cNvPr id="0" name=""/>
        <dsp:cNvSpPr/>
      </dsp:nvSpPr>
      <dsp:spPr>
        <a:xfrm>
          <a:off x="3973257" y="2399227"/>
          <a:ext cx="1686847" cy="32347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sp:txBody>
      <dsp:txXfrm>
        <a:off x="3973257" y="2399227"/>
        <a:ext cx="1686847" cy="323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79EC-AF98-425C-A1F7-0BF780F1C873}">
      <dsp:nvSpPr>
        <dsp:cNvPr id="0" name=""/>
        <dsp:cNvSpPr/>
      </dsp:nvSpPr>
      <dsp:spPr>
        <a:xfrm>
          <a:off x="5066114" y="1107218"/>
          <a:ext cx="129728" cy="1002234"/>
        </a:xfrm>
        <a:custGeom>
          <a:avLst/>
          <a:gdLst/>
          <a:ahLst/>
          <a:cxnLst/>
          <a:rect l="0" t="0" r="0" b="0"/>
          <a:pathLst>
            <a:path>
              <a:moveTo>
                <a:pt x="129728" y="0"/>
              </a:moveTo>
              <a:lnTo>
                <a:pt x="129728" y="1002234"/>
              </a:lnTo>
              <a:lnTo>
                <a:pt x="0" y="100223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30BFB-6914-4DB9-AEE5-7977CBA3A442}">
      <dsp:nvSpPr>
        <dsp:cNvPr id="0" name=""/>
        <dsp:cNvSpPr/>
      </dsp:nvSpPr>
      <dsp:spPr>
        <a:xfrm>
          <a:off x="5085648" y="1107218"/>
          <a:ext cx="91440" cy="2099781"/>
        </a:xfrm>
        <a:custGeom>
          <a:avLst/>
          <a:gdLst/>
          <a:ahLst/>
          <a:cxnLst/>
          <a:rect l="0" t="0" r="0" b="0"/>
          <a:pathLst>
            <a:path>
              <a:moveTo>
                <a:pt x="110194" y="0"/>
              </a:moveTo>
              <a:lnTo>
                <a:pt x="110194" y="1885734"/>
              </a:lnTo>
              <a:lnTo>
                <a:pt x="45720" y="1885734"/>
              </a:lnTo>
              <a:lnTo>
                <a:pt x="45720" y="209978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A547-E9AB-44D1-B73B-0181FEDF0659}">
      <dsp:nvSpPr>
        <dsp:cNvPr id="0" name=""/>
        <dsp:cNvSpPr/>
      </dsp:nvSpPr>
      <dsp:spPr>
        <a:xfrm>
          <a:off x="2290764" y="189873"/>
          <a:ext cx="5810158" cy="917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94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to Erasmus + program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290764" y="189873"/>
        <a:ext cx="5810158" cy="917345"/>
      </dsp:txXfrm>
    </dsp:sp>
    <dsp:sp modelId="{1D7CF422-A298-4688-9B9A-EC94D137CA64}">
      <dsp:nvSpPr>
        <dsp:cNvPr id="0" name=""/>
        <dsp:cNvSpPr/>
      </dsp:nvSpPr>
      <dsp:spPr>
        <a:xfrm>
          <a:off x="6482576" y="894151"/>
          <a:ext cx="1594596" cy="30578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</a:t>
          </a:r>
          <a:r>
            <a:rPr lang="pl-PL" sz="1800" kern="1200" dirty="0">
              <a:latin typeface="+mn-lt"/>
            </a:rPr>
            <a:t>+</a:t>
          </a:r>
        </a:p>
      </dsp:txBody>
      <dsp:txXfrm>
        <a:off x="6482576" y="894151"/>
        <a:ext cx="1594596" cy="305781"/>
      </dsp:txXfrm>
    </dsp:sp>
    <dsp:sp modelId="{AB805CE2-B85E-4865-BB07-A2CDE812F565}">
      <dsp:nvSpPr>
        <dsp:cNvPr id="0" name=""/>
        <dsp:cNvSpPr/>
      </dsp:nvSpPr>
      <dsp:spPr>
        <a:xfrm>
          <a:off x="3517513" y="3207000"/>
          <a:ext cx="3227710" cy="917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94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Co-financing under the E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+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 program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517513" y="3207000"/>
        <a:ext cx="3227710" cy="917345"/>
      </dsp:txXfrm>
    </dsp:sp>
    <dsp:sp modelId="{6BA440FF-68A3-4E45-B73C-5E29F5FE47BB}">
      <dsp:nvSpPr>
        <dsp:cNvPr id="0" name=""/>
        <dsp:cNvSpPr/>
      </dsp:nvSpPr>
      <dsp:spPr>
        <a:xfrm>
          <a:off x="5174704" y="4074130"/>
          <a:ext cx="1594596" cy="30578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sp:txBody>
      <dsp:txXfrm>
        <a:off x="5174704" y="4074130"/>
        <a:ext cx="1594596" cy="305781"/>
      </dsp:txXfrm>
    </dsp:sp>
    <dsp:sp modelId="{AC057079-9C23-4488-A075-7E958E6ED54D}">
      <dsp:nvSpPr>
        <dsp:cNvPr id="0" name=""/>
        <dsp:cNvSpPr/>
      </dsp:nvSpPr>
      <dsp:spPr>
        <a:xfrm>
          <a:off x="983311" y="1650780"/>
          <a:ext cx="4082803" cy="917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94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983311" y="1650780"/>
        <a:ext cx="4082803" cy="917345"/>
      </dsp:txXfrm>
    </dsp:sp>
    <dsp:sp modelId="{B1BFB6C4-5D31-4A7C-BCEB-A625C7CA680B}">
      <dsp:nvSpPr>
        <dsp:cNvPr id="0" name=""/>
        <dsp:cNvSpPr/>
      </dsp:nvSpPr>
      <dsp:spPr>
        <a:xfrm>
          <a:off x="3462789" y="2526159"/>
          <a:ext cx="1594596" cy="30578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ERASMUS+</a:t>
          </a:r>
        </a:p>
      </dsp:txBody>
      <dsp:txXfrm>
        <a:off x="3462789" y="2526159"/>
        <a:ext cx="1594596" cy="305781"/>
      </dsp:txXfrm>
    </dsp:sp>
    <dsp:sp modelId="{DF75ECF5-BBDE-4772-B2CB-29A321A9C334}">
      <dsp:nvSpPr>
        <dsp:cNvPr id="0" name=""/>
        <dsp:cNvSpPr/>
      </dsp:nvSpPr>
      <dsp:spPr>
        <a:xfrm>
          <a:off x="7118827" y="2792353"/>
          <a:ext cx="3463781" cy="1587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94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additional financial resources for students with disabilities and those in a difficult financial situation</a:t>
          </a:r>
          <a:endParaRPr lang="pl-PL" sz="1400" b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118827" y="2792353"/>
        <a:ext cx="3463781" cy="1587558"/>
      </dsp:txXfrm>
    </dsp:sp>
    <dsp:sp modelId="{80F7DF2C-220B-484D-9274-1E90B8AC5B9D}">
      <dsp:nvSpPr>
        <dsp:cNvPr id="0" name=""/>
        <dsp:cNvSpPr/>
      </dsp:nvSpPr>
      <dsp:spPr>
        <a:xfrm>
          <a:off x="9046660" y="4074130"/>
          <a:ext cx="1594596" cy="305781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sp:txBody>
      <dsp:txXfrm>
        <a:off x="9046660" y="4074130"/>
        <a:ext cx="1594596" cy="305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50E35-128F-477C-A01C-AF257D0939EC}">
      <dsp:nvSpPr>
        <dsp:cNvPr id="0" name=""/>
        <dsp:cNvSpPr/>
      </dsp:nvSpPr>
      <dsp:spPr>
        <a:xfrm>
          <a:off x="3638029" y="1505869"/>
          <a:ext cx="1618281" cy="938484"/>
        </a:xfrm>
        <a:custGeom>
          <a:avLst/>
          <a:gdLst/>
          <a:ahLst/>
          <a:cxnLst/>
          <a:rect l="0" t="0" r="0" b="0"/>
          <a:pathLst>
            <a:path>
              <a:moveTo>
                <a:pt x="1618281" y="0"/>
              </a:moveTo>
              <a:lnTo>
                <a:pt x="1618281" y="938484"/>
              </a:lnTo>
              <a:lnTo>
                <a:pt x="0" y="93848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9E162-0911-4F74-9059-FF6D66B001A1}">
      <dsp:nvSpPr>
        <dsp:cNvPr id="0" name=""/>
        <dsp:cNvSpPr/>
      </dsp:nvSpPr>
      <dsp:spPr>
        <a:xfrm>
          <a:off x="5256311" y="1505869"/>
          <a:ext cx="98874" cy="1772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929"/>
              </a:lnTo>
              <a:lnTo>
                <a:pt x="98874" y="1509929"/>
              </a:lnTo>
              <a:lnTo>
                <a:pt x="98874" y="177216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27972-C670-411B-B5CE-30F5EBE477A2}">
      <dsp:nvSpPr>
        <dsp:cNvPr id="0" name=""/>
        <dsp:cNvSpPr/>
      </dsp:nvSpPr>
      <dsp:spPr>
        <a:xfrm>
          <a:off x="3597483" y="411044"/>
          <a:ext cx="3317655" cy="1094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Submission of applications to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EFS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project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(FRSE)</a:t>
          </a:r>
        </a:p>
      </dsp:txBody>
      <dsp:txXfrm>
        <a:off x="3597483" y="411044"/>
        <a:ext cx="3317655" cy="1094825"/>
      </dsp:txXfrm>
    </dsp:sp>
    <dsp:sp modelId="{3D25D3F9-BFD6-428B-8CB7-0CB19C16CD3A}">
      <dsp:nvSpPr>
        <dsp:cNvPr id="0" name=""/>
        <dsp:cNvSpPr/>
      </dsp:nvSpPr>
      <dsp:spPr>
        <a:xfrm>
          <a:off x="4106453" y="3278032"/>
          <a:ext cx="2497463" cy="1248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Projects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f</a:t>
          </a:r>
          <a:r>
            <a:rPr lang="en-US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inanc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ed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 under the 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ESF</a:t>
          </a:r>
        </a:p>
      </dsp:txBody>
      <dsp:txXfrm>
        <a:off x="4106453" y="3278032"/>
        <a:ext cx="2497463" cy="1248731"/>
      </dsp:txXfrm>
    </dsp:sp>
    <dsp:sp modelId="{BFFFA0FE-DAE0-4B21-80A9-6011FC43CE75}">
      <dsp:nvSpPr>
        <dsp:cNvPr id="0" name=""/>
        <dsp:cNvSpPr/>
      </dsp:nvSpPr>
      <dsp:spPr>
        <a:xfrm>
          <a:off x="1064443" y="1803580"/>
          <a:ext cx="2573586" cy="1281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Formal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and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substantive</a:t>
          </a:r>
          <a:r>
            <a:rPr lang="pl-PL" sz="1800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pl-PL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assessment</a:t>
          </a:r>
          <a:endParaRPr lang="pl-PL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064443" y="1803580"/>
        <a:ext cx="2573586" cy="1281548"/>
      </dsp:txXfrm>
    </dsp:sp>
    <dsp:sp modelId="{A82824D9-6969-44CC-BF18-16035CCA667F}">
      <dsp:nvSpPr>
        <dsp:cNvPr id="0" name=""/>
        <dsp:cNvSpPr/>
      </dsp:nvSpPr>
      <dsp:spPr>
        <a:xfrm>
          <a:off x="7839175" y="3278544"/>
          <a:ext cx="2576333" cy="120868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Experience</a:t>
          </a:r>
          <a:r>
            <a:rPr lang="pl-PL" sz="1600" b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from Erasmus+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and LLP</a:t>
          </a:r>
        </a:p>
      </dsp:txBody>
      <dsp:txXfrm>
        <a:off x="7839175" y="3278544"/>
        <a:ext cx="2576333" cy="1208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E09E8A-C425-41A5-CA24-F0A397C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BB3B44-399F-0703-B53E-0FAB7F47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540A8B-20C7-B5E2-C3C9-F0FFAEEF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A36746-F60E-29AD-A9D1-6AB6116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8E73819-973B-0877-65DB-0366D5E6E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228" y="2618212"/>
            <a:ext cx="8589894" cy="113380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rgbClr val="D8451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27A55739-3740-BF82-FE39-6910C178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7726" y="4239788"/>
            <a:ext cx="7116548" cy="34827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0B933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1417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B3AC6-1A62-537A-4CE1-654C8CB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1BD72E-CE58-52B5-78F7-59794B30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008BEA-68DE-E878-439C-D5BBF956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5EFE7-5C93-DD2E-4940-F09B0FAA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3076D-03AD-A0DE-A949-A5B8958C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0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1EE6E-2739-6804-3E47-819890E5F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505EEC-003A-DC8F-AD9B-87F07969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808DF-3F6C-A711-CD87-4988B9E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A3B02-A3C3-6658-6D5F-9C878CC9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443C4F-E85D-5059-6518-96A76291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1C3D4-B5A7-4F42-614F-9228F5FC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362B-80A0-E9EE-5FEA-374B22B9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8A77A-1FD0-217A-20F3-1BF3B52E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765286-5CCB-1152-5A9B-4D938A513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8B462E-5D6E-ED16-04AC-5FC93339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8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C237E-2FA6-5ACA-002B-78558C1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5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675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1E87E5-6DFF-B04F-5E59-297FD8FD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F570A-28CB-30C8-F5D9-9385BC2F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88335-824E-81CA-C555-5C0AF6037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DC5239-7AD4-1C0B-D11B-E0AE018AE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C5623-B660-0B63-619C-CC0B34B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F69EBB-E78C-CCC2-A6FA-939C51AF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FA3B96-DEFF-601D-3138-9F389B20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7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20F7F-1AD7-DE4F-6667-763BBD8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4F02D4-2564-40C8-F27A-36B1EC9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B94708-36CD-45AC-1C19-B4CB19A9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D5024-14F4-0CBA-EDBA-7835E03FC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62C300-1008-0563-B14E-7C9F54CDB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4A9B13-D9AE-6B4C-A8E2-97E152F2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E7928F-FC56-006F-DC2A-274DC0B4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F93FE5-0B82-4B3D-8BDF-335EA2CF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09EE3-8E70-41C2-D72C-54F62233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812282-5755-F5DE-40F6-C7E912A0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68BA88-4078-ACBC-2DB3-64E2A8AF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4BDB2-6F86-AE6B-3E83-30805261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13AF988-23F5-CA04-856B-AB190DBF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2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45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8CD3D4-73DB-7A7A-4BD2-2A056D9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36EF02-67CE-284F-FDC3-321D4580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2B2AE9-981F-3BF8-888C-6F5AD389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4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EB172-A70B-7A95-B2AD-25BC3E57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FC6E3-7CF6-8842-AB67-6B076EF7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5565E9-D602-2A88-A365-2ED0CADB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3E5BEC-3578-666D-A66A-08CF0394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94FDF7-FF2D-6544-A055-01577180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C53FD-EBAB-976B-806F-970E9B4C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D67C3-0A27-63CA-5B00-885F4A2A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FB3BD4-7DFC-C7C1-0BA8-CC810CE1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A2EDB0-D031-1A76-BE23-9A7205A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BB129E-5BB1-8B2A-3EDB-2E39AD86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E17AF7-38AE-1D07-93E3-3630E52A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50A0F4-52BB-4456-E70C-5E9510CF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0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23231E9-2939-08E5-D386-DAF3E1ADA9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5A580E-DF00-7999-8107-02CFF7B2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FD272F-2B35-6FC5-ECD8-7811ADDD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84118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C3734C-7A0C-08CE-924F-47D5D6F50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6F18C-10E7-AD2B-9803-7A3A4C8D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BB01D-2C55-4976-F9F2-3CC4A0D7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98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eurydice.org.pl" TargetMode="External"/><Relationship Id="rId3" Type="http://schemas.openxmlformats.org/officeDocument/2006/relationships/image" Target="../media/image5.png"/><Relationship Id="rId7" Type="http://schemas.openxmlformats.org/officeDocument/2006/relationships/hyperlink" Target="education.org.pl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eks.org.pl" TargetMode="External"/><Relationship Id="rId11" Type="http://schemas.openxmlformats.org/officeDocument/2006/relationships/image" Target="../media/image8.png"/><Relationship Id="rId5" Type="http://schemas.openxmlformats.org/officeDocument/2006/relationships/hyperlink" Target="erasmusplus.org.p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eurodesk.p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hyperlink" Target="http://www.salto-youth.net/rc/eeca" TargetMode="External"/><Relationship Id="rId12" Type="http://schemas.openxmlformats.org/officeDocument/2006/relationships/hyperlink" Target="https://euroskills2023.org/" TargetMode="External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hyperlink" Target="epale.ec.europa.eu/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worldskillspoland.org.pl/" TargetMode="External"/><Relationship Id="rId5" Type="http://schemas.openxmlformats.org/officeDocument/2006/relationships/hyperlink" Target="http://www.europass.org.pl/" TargetMode="External"/><Relationship Id="rId15" Type="http://schemas.openxmlformats.org/officeDocument/2006/relationships/hyperlink" Target="http://www.wymianymlodziezy.frse.org.pl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etwinning.pl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57D6B-FF4E-5A04-2778-C272FDA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160944"/>
            <a:ext cx="12192000" cy="171060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Synergy between the Erasmus+ </a:t>
            </a:r>
            <a:r>
              <a:rPr lang="en-US" sz="4400" dirty="0" err="1"/>
              <a:t>Programme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and European Social Founds </a:t>
            </a:r>
            <a:r>
              <a:rPr lang="en-US" sz="4400" dirty="0" err="1"/>
              <a:t>Programme</a:t>
            </a:r>
            <a:r>
              <a:rPr lang="en-US" sz="4400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09B825-3C63-3428-E29B-60B33D59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855" y="4320661"/>
            <a:ext cx="8146287" cy="2769950"/>
          </a:xfrm>
        </p:spPr>
        <p:txBody>
          <a:bodyPr>
            <a:normAutofit/>
          </a:bodyPr>
          <a:lstStyle/>
          <a:p>
            <a:r>
              <a:rPr lang="en-US" b="1" dirty="0"/>
              <a:t>Katarzyna </a:t>
            </a:r>
            <a:r>
              <a:rPr lang="en-US" b="1" dirty="0" err="1"/>
              <a:t>Aleksy</a:t>
            </a:r>
            <a:r>
              <a:rPr lang="en-US" b="1" dirty="0"/>
              <a:t>, </a:t>
            </a:r>
            <a:r>
              <a:rPr lang="en-US" dirty="0"/>
              <a:t>Director of Higher Education Programs Department, Foundation for the Development of the Education System</a:t>
            </a:r>
          </a:p>
        </p:txBody>
      </p:sp>
    </p:spTree>
    <p:extLst>
      <p:ext uri="{BB962C8B-B14F-4D97-AF65-F5344CB8AC3E}">
        <p14:creationId xmlns:p14="http://schemas.microsoft.com/office/powerpoint/2010/main" val="217060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DDFAD-6DC5-1BF5-0BB3-13FEC7B2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59698-5E57-95D9-1049-0208C240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72" y="1025908"/>
            <a:ext cx="10515600" cy="764834"/>
          </a:xfrm>
        </p:spPr>
        <p:txBody>
          <a:bodyPr>
            <a:noAutofit/>
          </a:bodyPr>
          <a:lstStyle/>
          <a:p>
            <a:r>
              <a:rPr lang="it-IT" sz="2200" dirty="0" err="1"/>
              <a:t>Description</a:t>
            </a:r>
            <a:r>
              <a:rPr lang="it-IT" sz="2200" dirty="0"/>
              <a:t> of the project</a:t>
            </a:r>
            <a:br>
              <a:rPr lang="it-IT" sz="2200" dirty="0"/>
            </a:br>
            <a:r>
              <a:rPr lang="en-US" sz="2200" b="1" dirty="0">
                <a:solidFill>
                  <a:srgbClr val="002060"/>
                </a:solidFill>
              </a:rPr>
              <a:t>Projects financed under the ESF based on E+ experience</a:t>
            </a:r>
            <a:endParaRPr lang="it-IT" sz="2200" dirty="0"/>
          </a:p>
        </p:txBody>
      </p:sp>
      <p:sp>
        <p:nvSpPr>
          <p:cNvPr id="3" name="pole tekstowe 6">
            <a:extLst>
              <a:ext uri="{FF2B5EF4-FFF2-40B4-BE49-F238E27FC236}">
                <a16:creationId xmlns:a16="http://schemas.microsoft.com/office/drawing/2014/main" id="{D4FCEF00-33B1-353C-26BB-E6337B23E86C}"/>
              </a:ext>
            </a:extLst>
          </p:cNvPr>
          <p:cNvSpPr txBox="1"/>
          <p:nvPr/>
        </p:nvSpPr>
        <p:spPr>
          <a:xfrm>
            <a:off x="1547446" y="931905"/>
            <a:ext cx="94153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800" b="1" dirty="0">
                <a:solidFill>
                  <a:srgbClr val="002060"/>
                </a:solidFill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B511732-FFD6-C8E3-BD21-9BD1EC837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539570"/>
              </p:ext>
            </p:extLst>
          </p:nvPr>
        </p:nvGraphicFramePr>
        <p:xfrm>
          <a:off x="425450" y="1509713"/>
          <a:ext cx="11334750" cy="467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95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4C3B6-FD0E-6981-2E83-F92B1218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440E4-69F9-44C6-5999-BC5F4AED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36" y="1200962"/>
            <a:ext cx="11438106" cy="764834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Fund Synergy Best Practices:</a:t>
            </a:r>
            <a:r>
              <a:rPr lang="pl-PL" sz="2700" dirty="0">
                <a:solidFill>
                  <a:srgbClr val="002060"/>
                </a:solidFill>
              </a:rPr>
              <a:t> </a:t>
            </a:r>
            <a:r>
              <a:rPr lang="en-US" sz="2700" dirty="0"/>
              <a:t>The Case of </a:t>
            </a:r>
            <a:r>
              <a:rPr lang="en-US" altLang="pl-PL" sz="2700" i="1" dirty="0"/>
              <a:t>Synergy between</a:t>
            </a:r>
            <a:r>
              <a:rPr lang="pl-PL" altLang="pl-PL" sz="2700" i="1" dirty="0"/>
              <a:t> </a:t>
            </a:r>
            <a:r>
              <a:rPr lang="en-US" altLang="pl-PL" sz="2700" b="1" i="1" dirty="0"/>
              <a:t>Erasmus+</a:t>
            </a:r>
            <a:r>
              <a:rPr lang="pl-PL" altLang="pl-PL" sz="2700" b="1" i="1" dirty="0"/>
              <a:t> </a:t>
            </a:r>
            <a:r>
              <a:rPr lang="en-US" altLang="pl-PL" sz="2700" i="1" dirty="0"/>
              <a:t>and </a:t>
            </a:r>
            <a:r>
              <a:rPr lang="en-US" altLang="pl-PL" sz="2700" b="1" i="1" dirty="0"/>
              <a:t>ESF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1A5076-1A2E-B1A1-2B1A-C0EBC37C1AD3}"/>
              </a:ext>
            </a:extLst>
          </p:cNvPr>
          <p:cNvSpPr txBox="1"/>
          <p:nvPr/>
        </p:nvSpPr>
        <p:spPr>
          <a:xfrm>
            <a:off x="590236" y="1767236"/>
            <a:ext cx="11011528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Since 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2007-2013</a:t>
            </a: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, the 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FRSE</a:t>
            </a: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 has been introducing the innovative concept to complement funding opportunities within 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Erasmus+ 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en-US" altLang="pl-PL" sz="1600" dirty="0" err="1">
                <a:latin typeface="Poppins" panose="00000500000000000000" pitchFamily="2" charset="0"/>
                <a:cs typeface="Poppins" panose="00000500000000000000" pitchFamily="2" charset="0"/>
              </a:rPr>
              <a:t>rogramme</a:t>
            </a: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US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pl-PL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SF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altLang="pl-PL" sz="1600" dirty="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600"/>
              </a:spcBef>
            </a:pP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The concept has been successfully applied in Poland to all sectors of education </a:t>
            </a:r>
            <a:r>
              <a:rPr lang="pl-PL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as</a:t>
            </a:r>
            <a:r>
              <a:rPr lang="en-US" altLang="pl-PL" sz="1600" dirty="0">
                <a:latin typeface="Poppins" panose="00000500000000000000" pitchFamily="2" charset="0"/>
                <a:cs typeface="Poppins" panose="00000500000000000000" pitchFamily="2" charset="0"/>
              </a:rPr>
              <a:t> the international mobility is concerned.</a:t>
            </a:r>
            <a:endParaRPr lang="pl-PL" altLang="pl-PL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Bef>
                <a:spcPts val="1600"/>
              </a:spcBef>
            </a:pPr>
            <a:r>
              <a:rPr lang="en-US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Erasmus</a:t>
            </a:r>
            <a:r>
              <a:rPr lang="pl-PL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  <a:r>
              <a:rPr lang="pl-PL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ESF</a:t>
            </a:r>
            <a:r>
              <a:rPr lang="pl-PL" altLang="pl-PL" b="1" dirty="0">
                <a:solidFill>
                  <a:srgbClr val="0B933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= SYNERGY</a:t>
            </a:r>
          </a:p>
        </p:txBody>
      </p:sp>
      <p:sp>
        <p:nvSpPr>
          <p:cNvPr id="4" name="Nawias klamrowy zamykający 2">
            <a:extLst>
              <a:ext uri="{FF2B5EF4-FFF2-40B4-BE49-F238E27FC236}">
                <a16:creationId xmlns:a16="http://schemas.microsoft.com/office/drawing/2014/main" id="{4C0B7AB8-E419-FE58-F22D-F472AC120FB6}"/>
              </a:ext>
            </a:extLst>
          </p:cNvPr>
          <p:cNvSpPr/>
          <p:nvPr/>
        </p:nvSpPr>
        <p:spPr>
          <a:xfrm>
            <a:off x="5957768" y="3735712"/>
            <a:ext cx="552893" cy="2299925"/>
          </a:xfrm>
          <a:prstGeom prst="rightBrace">
            <a:avLst>
              <a:gd name="adj1" fmla="val 157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 sz="2400" dirty="0"/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E6C0639C-23B4-9ED3-D98C-C65D9CD9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589" y="3772550"/>
            <a:ext cx="4567913" cy="22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more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co-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financed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implemented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projects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reducing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administrative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burden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beneficiaries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programme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operator</a:t>
            </a:r>
          </a:p>
          <a:p>
            <a:pPr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more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feasible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achievement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of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aims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programmes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and EU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level</a:t>
            </a:r>
            <a:endParaRPr lang="pl-PL" alt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6" name="pole tekstowe 4">
            <a:extLst>
              <a:ext uri="{FF2B5EF4-FFF2-40B4-BE49-F238E27FC236}">
                <a16:creationId xmlns:a16="http://schemas.microsoft.com/office/drawing/2014/main" id="{8E1ABABC-B387-46E5-8547-4970E705C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487" y="3988170"/>
            <a:ext cx="4814513" cy="16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complementarity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objectives</a:t>
            </a:r>
            <a:endParaRPr lang="pl-PL" alt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one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call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proposals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for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both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sources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funding</a:t>
            </a:r>
            <a:endParaRPr lang="pl-PL" alt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unified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(Erasmus+)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operation</a:t>
            </a:r>
            <a:r>
              <a:rPr lang="pl-PL" alt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alt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rules</a:t>
            </a:r>
            <a:endParaRPr lang="pl-PL" alt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310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0FAA2-3CC5-6F38-BF44-37FF73B8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C3BAD-5960-2D2C-B8A5-E3CC59BA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593"/>
            <a:ext cx="10796081" cy="764834"/>
          </a:xfrm>
        </p:spPr>
        <p:txBody>
          <a:bodyPr>
            <a:noAutofit/>
          </a:bodyPr>
          <a:lstStyle/>
          <a:p>
            <a:r>
              <a:rPr lang="en-US" sz="2400" dirty="0"/>
              <a:t>From idea to action: the journey of</a:t>
            </a:r>
            <a:r>
              <a:rPr lang="en-US" sz="2400" i="1" dirty="0">
                <a:solidFill>
                  <a:schemeClr val="tx1"/>
                </a:solidFill>
              </a:rPr>
              <a:t> Erasmus+ </a:t>
            </a:r>
            <a:r>
              <a:rPr lang="en-US" sz="2400" i="1" dirty="0" err="1">
                <a:solidFill>
                  <a:schemeClr val="tx1"/>
                </a:solidFill>
              </a:rPr>
              <a:t>Programme</a:t>
            </a:r>
            <a:r>
              <a:rPr lang="en-US" sz="2400" i="1" dirty="0">
                <a:solidFill>
                  <a:schemeClr val="tx1"/>
                </a:solidFill>
              </a:rPr>
              <a:t> and ESF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2A6747-2FD5-8B41-BE04-D7E8A2F90114}"/>
              </a:ext>
            </a:extLst>
          </p:cNvPr>
          <p:cNvSpPr txBox="1"/>
          <p:nvPr/>
        </p:nvSpPr>
        <p:spPr>
          <a:xfrm>
            <a:off x="838200" y="2009267"/>
            <a:ext cx="11338360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pl-PL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 covered by </a:t>
            </a:r>
            <a:r>
              <a:rPr lang="en-GB" altLang="pl-PL" sz="2400" b="1" u="sng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both</a:t>
            </a:r>
            <a:r>
              <a:rPr lang="en-GB" altLang="pl-PL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programmes: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altLang="pl-PL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Student and staff mobilities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Job shadowing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Teaching/training assignment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Pupils exchange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Participation in structured courses or training events abroad for all participants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pl-PL" sz="2000" dirty="0">
                <a:latin typeface="Poppins" panose="00000500000000000000" pitchFamily="2" charset="0"/>
                <a:cs typeface="Poppins" panose="00000500000000000000" pitchFamily="2" charset="0"/>
              </a:rPr>
              <a:t>Mobility in VET providers and companies abroad </a:t>
            </a:r>
          </a:p>
        </p:txBody>
      </p:sp>
    </p:spTree>
    <p:extLst>
      <p:ext uri="{BB962C8B-B14F-4D97-AF65-F5344CB8AC3E}">
        <p14:creationId xmlns:p14="http://schemas.microsoft.com/office/powerpoint/2010/main" val="231844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7218-5681-8BBC-3A19-6206C342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525E1-C036-4794-FAE6-6AD33D3C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85" y="1113458"/>
            <a:ext cx="10515600" cy="764834"/>
          </a:xfrm>
        </p:spPr>
        <p:txBody>
          <a:bodyPr>
            <a:noAutofit/>
          </a:bodyPr>
          <a:lstStyle/>
          <a:p>
            <a:r>
              <a:rPr lang="it-IT" sz="2400" dirty="0" err="1"/>
              <a:t>Description</a:t>
            </a:r>
            <a:r>
              <a:rPr lang="it-IT" sz="2400" dirty="0"/>
              <a:t> of the project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B09784-F4AC-E3CB-13B9-708867AC0FA0}"/>
              </a:ext>
            </a:extLst>
          </p:cNvPr>
          <p:cNvSpPr txBox="1"/>
          <p:nvPr/>
        </p:nvSpPr>
        <p:spPr>
          <a:xfrm>
            <a:off x="692285" y="1670973"/>
            <a:ext cx="109790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ESF </a:t>
            </a:r>
            <a:r>
              <a:rPr lang="pl-PL" altLang="pl-PL" sz="24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funding</a:t>
            </a:r>
            <a:r>
              <a:rPr lang="pl-PL" altLang="pl-PL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but Erasmus+ </a:t>
            </a:r>
            <a:r>
              <a:rPr lang="pl-PL" altLang="pl-PL" sz="24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standards</a:t>
            </a:r>
            <a:r>
              <a:rPr lang="pl-PL" altLang="pl-PL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pl-PL" altLang="pl-PL" sz="2400" b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rules</a:t>
            </a:r>
            <a:endParaRPr lang="pl-PL" altLang="pl-PL" sz="2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pl-PL" b="1" dirty="0">
              <a:solidFill>
                <a:srgbClr val="0B933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Beneficiaries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do not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need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to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submit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specific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proposals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. Projects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are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selected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for ESF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funding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from the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reserve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list of the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relevant</a:t>
            </a:r>
            <a:r>
              <a:rPr lang="pl-PL" spc="-50" dirty="0">
                <a:latin typeface="Poppins" panose="00000500000000000000" pitchFamily="2" charset="0"/>
                <a:cs typeface="Poppins" panose="00000500000000000000" pitchFamily="2" charset="0"/>
              </a:rPr>
              <a:t> Erasmus+ </a:t>
            </a:r>
            <a:r>
              <a:rPr lang="pl-PL" spc="-50" dirty="0" err="1">
                <a:latin typeface="Poppins" panose="00000500000000000000" pitchFamily="2" charset="0"/>
                <a:cs typeface="Poppins" panose="00000500000000000000" pitchFamily="2" charset="0"/>
              </a:rPr>
              <a:t>call</a:t>
            </a:r>
            <a:endParaRPr lang="pl-PL" spc="-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Procedures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tools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for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contracting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, developing and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reporting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the ESF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projects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are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adopted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from Erasmus+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1300" dirty="0">
                <a:latin typeface="Poppins" panose="00000500000000000000" pitchFamily="2" charset="0"/>
                <a:cs typeface="Poppins" panose="00000500000000000000" pitchFamily="2" charset="0"/>
              </a:rPr>
              <a:t>Results are the same as in case of standard Erasmus+ projects</a:t>
            </a:r>
            <a:endParaRPr lang="pl-PL" kern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  <a:r>
              <a:rPr lang="en-US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eneficiaries</a:t>
            </a:r>
            <a:r>
              <a:rPr lang="en-US" kern="1300" dirty="0">
                <a:latin typeface="Poppins" panose="00000500000000000000" pitchFamily="2" charset="0"/>
                <a:cs typeface="Poppins" panose="00000500000000000000" pitchFamily="2" charset="0"/>
              </a:rPr>
              <a:t> greatly appreciate additional funds because they know that their chances for project implementation are much bigger. This is especially important for new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comers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en-US" kern="1300" dirty="0">
                <a:latin typeface="Poppins" panose="00000500000000000000" pitchFamily="2" charset="0"/>
                <a:cs typeface="Poppins" panose="00000500000000000000" pitchFamily="2" charset="0"/>
              </a:rPr>
              <a:t>organizations</a:t>
            </a:r>
            <a:r>
              <a:rPr lang="pl-PL" kern="13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kern="1300" dirty="0">
                <a:latin typeface="Poppins" panose="00000500000000000000" pitchFamily="2" charset="0"/>
                <a:cs typeface="Poppins" panose="00000500000000000000" pitchFamily="2" charset="0"/>
              </a:rPr>
              <a:t>not experienced in submitting </a:t>
            </a:r>
            <a:r>
              <a:rPr lang="pl-PL" kern="1300" dirty="0" err="1">
                <a:latin typeface="Poppins" panose="00000500000000000000" pitchFamily="2" charset="0"/>
                <a:cs typeface="Poppins" panose="00000500000000000000" pitchFamily="2" charset="0"/>
              </a:rPr>
              <a:t>an</a:t>
            </a:r>
            <a:r>
              <a:rPr lang="en-US" kern="1300" dirty="0">
                <a:latin typeface="Poppins" panose="00000500000000000000" pitchFamily="2" charset="0"/>
                <a:cs typeface="Poppins" panose="00000500000000000000" pitchFamily="2" charset="0"/>
              </a:rPr>
              <a:t> applications</a:t>
            </a:r>
            <a:endParaRPr lang="pl-PL" kern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Poppins" panose="00000500000000000000" pitchFamily="2" charset="0"/>
                <a:cs typeface="Poppins" panose="00000500000000000000" pitchFamily="2" charset="0"/>
              </a:rPr>
              <a:t>In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some years more projects were financed from the reserve list</a:t>
            </a:r>
            <a:r>
              <a:rPr lang="pl-PL" dirty="0">
                <a:latin typeface="Poppins" panose="00000500000000000000" pitchFamily="2" charset="0"/>
                <a:cs typeface="Poppins" panose="00000500000000000000" pitchFamily="2" charset="0"/>
              </a:rPr>
              <a:t> with the </a:t>
            </a:r>
            <a:r>
              <a:rPr lang="pl-PL" dirty="0" err="1">
                <a:latin typeface="Poppins" panose="00000500000000000000" pitchFamily="2" charset="0"/>
                <a:cs typeface="Poppins" panose="00000500000000000000" pitchFamily="2" charset="0"/>
              </a:rPr>
              <a:t>use</a:t>
            </a:r>
            <a:r>
              <a:rPr lang="pl-PL" dirty="0"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pl-PL" b="1" dirty="0">
                <a:latin typeface="Poppins" panose="00000500000000000000" pitchFamily="2" charset="0"/>
                <a:cs typeface="Poppins" panose="00000500000000000000" pitchFamily="2" charset="0"/>
              </a:rPr>
              <a:t>ESF </a:t>
            </a:r>
            <a:r>
              <a:rPr lang="pl-PL" b="1" dirty="0" err="1">
                <a:latin typeface="Poppins" panose="00000500000000000000" pitchFamily="2" charset="0"/>
                <a:cs typeface="Poppins" panose="00000500000000000000" pitchFamily="2" charset="0"/>
              </a:rPr>
              <a:t>funds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than from the main list with the use of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Erasmus+ funds</a:t>
            </a:r>
            <a:endParaRPr lang="pl-PL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800"/>
              </a:spcBef>
              <a:defRPr/>
            </a:pPr>
            <a:endParaRPr lang="pl-PL" sz="2000" kern="13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8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1D71-4E5C-D666-3DBE-12D22CAC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F678B-6ECC-FF72-0FA5-717D4433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1082119"/>
            <a:ext cx="9638480" cy="673303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Description of the project - Financing E+ reserved list from ESF [SE]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25049EB-D30E-E635-358C-2614D3BC7EC6}"/>
              </a:ext>
            </a:extLst>
          </p:cNvPr>
          <p:cNvSpPr txBox="1">
            <a:spLocks/>
          </p:cNvSpPr>
          <p:nvPr/>
        </p:nvSpPr>
        <p:spPr>
          <a:xfrm>
            <a:off x="1154264" y="1195561"/>
            <a:ext cx="10973637" cy="131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98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br>
              <a:rPr lang="pl-PL" sz="2800" dirty="0">
                <a:solidFill>
                  <a:srgbClr val="002060"/>
                </a:solidFill>
              </a:rPr>
            </a:br>
            <a:br>
              <a:rPr lang="pl-PL" sz="2800" dirty="0">
                <a:solidFill>
                  <a:srgbClr val="002060"/>
                </a:solidFill>
              </a:rPr>
            </a:br>
            <a:endParaRPr lang="pl-PL" sz="2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7DF5079-5590-AB6D-F90B-81E47FEE36E4}"/>
              </a:ext>
            </a:extLst>
          </p:cNvPr>
          <p:cNvCxnSpPr>
            <a:cxnSpLocks/>
          </p:cNvCxnSpPr>
          <p:nvPr/>
        </p:nvCxnSpPr>
        <p:spPr>
          <a:xfrm flipH="1">
            <a:off x="293866" y="1195560"/>
            <a:ext cx="2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10">
            <a:extLst>
              <a:ext uri="{FF2B5EF4-FFF2-40B4-BE49-F238E27FC236}">
                <a16:creationId xmlns:a16="http://schemas.microsoft.com/office/drawing/2014/main" id="{E4CC288D-9D75-6203-6A73-170928D77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36296"/>
              </p:ext>
            </p:extLst>
          </p:nvPr>
        </p:nvGraphicFramePr>
        <p:xfrm>
          <a:off x="1507787" y="1418771"/>
          <a:ext cx="9099660" cy="47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99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7A1A-B79B-123C-F2F5-BED15675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AB57F-6411-A4D0-98A2-457553A8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2" y="603115"/>
            <a:ext cx="10449128" cy="1450275"/>
          </a:xfrm>
        </p:spPr>
        <p:txBody>
          <a:bodyPr>
            <a:normAutofit/>
          </a:bodyPr>
          <a:lstStyle/>
          <a:p>
            <a:r>
              <a:rPr lang="it-IT" sz="2000" dirty="0" err="1"/>
              <a:t>Description</a:t>
            </a:r>
            <a:r>
              <a:rPr lang="it-IT" sz="2000" dirty="0"/>
              <a:t> of the project – Financing E+ </a:t>
            </a:r>
            <a:r>
              <a:rPr lang="it-IT" sz="2000" dirty="0" err="1"/>
              <a:t>reserved</a:t>
            </a:r>
            <a:r>
              <a:rPr lang="it-IT" sz="2000" dirty="0"/>
              <a:t> list from ESF [VET]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0018283-A1EB-9B35-B93C-E9F547534DD3}"/>
              </a:ext>
            </a:extLst>
          </p:cNvPr>
          <p:cNvSpPr txBox="1">
            <a:spLocks/>
          </p:cNvSpPr>
          <p:nvPr/>
        </p:nvSpPr>
        <p:spPr>
          <a:xfrm>
            <a:off x="827665" y="1478346"/>
            <a:ext cx="11197757" cy="19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98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br>
              <a:rPr lang="pl-PL" sz="3100" dirty="0">
                <a:solidFill>
                  <a:srgbClr val="002060"/>
                </a:solidFill>
              </a:rPr>
            </a:br>
            <a:br>
              <a:rPr lang="pl-PL" sz="4400" dirty="0">
                <a:solidFill>
                  <a:srgbClr val="002060"/>
                </a:solidFill>
              </a:rPr>
            </a:br>
            <a:br>
              <a:rPr lang="pl-PL" sz="4400" dirty="0">
                <a:solidFill>
                  <a:srgbClr val="002060"/>
                </a:solidFill>
              </a:rPr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85AC2D4-B58C-50E3-A305-098CECE79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89507"/>
              </p:ext>
            </p:extLst>
          </p:nvPr>
        </p:nvGraphicFramePr>
        <p:xfrm>
          <a:off x="1001948" y="1386374"/>
          <a:ext cx="9981483" cy="475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6239E-7D5F-4C05-F3A3-D1F2BA95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15930-52DA-DF33-57B3-4F4D27A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it-IT" sz="3200" dirty="0" err="1"/>
              <a:t>Difference</a:t>
            </a:r>
            <a:r>
              <a:rPr lang="it-IT" sz="3200" dirty="0"/>
              <a:t> </a:t>
            </a:r>
            <a:r>
              <a:rPr lang="it-IT" sz="3200" dirty="0" err="1"/>
              <a:t>between</a:t>
            </a:r>
            <a:r>
              <a:rPr lang="it-IT" sz="3200" dirty="0"/>
              <a:t> Erasmus and ESF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A0603F-58A6-61A2-C9AE-081FF0FBF9BB}"/>
              </a:ext>
            </a:extLst>
          </p:cNvPr>
          <p:cNvSpPr txBox="1"/>
          <p:nvPr/>
        </p:nvSpPr>
        <p:spPr>
          <a:xfrm>
            <a:off x="727184" y="1766879"/>
            <a:ext cx="109654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currency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in </a:t>
            </a:r>
            <a:r>
              <a:rPr lang="en-US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PLN </a:t>
            </a:r>
            <a:endParaRPr lang="pl-PL" sz="2000" b="1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participant database</a:t>
            </a:r>
            <a:r>
              <a:rPr lang="pl-PL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 -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more detailed data about participants for reporting purposes </a:t>
            </a: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appropriate visualization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- Erasmus+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’s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logotypes are not allowed 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to be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use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q</a:t>
            </a:r>
            <a:r>
              <a:rPr lang="en-US" sz="2000" b="1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uarterly</a:t>
            </a:r>
            <a:r>
              <a:rPr lang="en-US" sz="2000" b="1" kern="1900" dirty="0">
                <a:latin typeface="Poppins" panose="00000500000000000000" pitchFamily="2" charset="0"/>
                <a:cs typeface="Poppins" panose="00000500000000000000" pitchFamily="2" charset="0"/>
              </a:rPr>
              <a:t> reports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to the Ministry of Investment and Economic Development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describing the progress of the project (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information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about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participants,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activities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, financial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issue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indicator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success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rate</a:t>
            </a:r>
            <a:r>
              <a:rPr lang="en-US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additional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structure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staff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members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with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specific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ESF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knowledge</a:t>
            </a: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different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bases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different</a:t>
            </a:r>
            <a:r>
              <a:rPr lang="pl-PL" sz="2000" kern="1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20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contracts</a:t>
            </a:r>
            <a:endParaRPr lang="pl-PL" sz="20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1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92A0-4395-D5CF-DE07-A7B6372A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D5703-E53F-864A-D48F-389A8BD0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/>
          </a:bodyPr>
          <a:lstStyle/>
          <a:p>
            <a:r>
              <a:rPr lang="it-IT" sz="3200" dirty="0" err="1"/>
              <a:t>Our</a:t>
            </a:r>
            <a:r>
              <a:rPr lang="it-IT" sz="3200" dirty="0"/>
              <a:t> </a:t>
            </a:r>
            <a:r>
              <a:rPr lang="it-IT" sz="3200" dirty="0" err="1"/>
              <a:t>recommendations</a:t>
            </a: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3C040B-DB3A-3203-6E26-8F1B5EA6E0F0}"/>
              </a:ext>
            </a:extLst>
          </p:cNvPr>
          <p:cNvSpPr txBox="1"/>
          <p:nvPr/>
        </p:nvSpPr>
        <p:spPr>
          <a:xfrm>
            <a:off x="838200" y="2053390"/>
            <a:ext cx="114648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Be involved at the stage of negotiations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National ESF </a:t>
            </a:r>
            <a:r>
              <a:rPr lang="en-GB" sz="2200" kern="1900" dirty="0" err="1">
                <a:latin typeface="Poppins" panose="00000500000000000000" pitchFamily="2" charset="0"/>
                <a:cs typeface="Poppins" panose="00000500000000000000" pitchFamily="2" charset="0"/>
              </a:rPr>
              <a:t>startegy</a:t>
            </a: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 according to Erasmus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Do the same as in Erasmus and ESC – simplification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Think about additional ESF projects to fill the gap in your country/sector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900" dirty="0">
                <a:latin typeface="Poppins" panose="00000500000000000000" pitchFamily="2" charset="0"/>
                <a:cs typeface="Poppins" panose="00000500000000000000" pitchFamily="2" charset="0"/>
              </a:rPr>
              <a:t>Lobbing synergy in Brussels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kern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2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74C1A-905F-F87D-1589-ACF2DED8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2CBCA69-50A4-EA17-A3F0-96FDEA251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578" y="1182593"/>
            <a:ext cx="10515600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800" b="1" dirty="0">
              <a:solidFill>
                <a:srgbClr val="002060"/>
              </a:solidFill>
            </a:endParaRPr>
          </a:p>
          <a:p>
            <a:pPr algn="ctr"/>
            <a:endParaRPr lang="pl-PL" sz="48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Thank you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 for your attention</a:t>
            </a:r>
            <a:r>
              <a:rPr lang="it-IT" sz="4800" dirty="0">
                <a:solidFill>
                  <a:srgbClr val="002060"/>
                </a:solidFill>
              </a:rPr>
              <a:t>!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81AC5-7BB4-07C5-7D54-CDB03046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85" y="995534"/>
            <a:ext cx="10515600" cy="764834"/>
          </a:xfrm>
        </p:spPr>
        <p:txBody>
          <a:bodyPr>
            <a:noAutofit/>
          </a:bodyPr>
          <a:lstStyle/>
          <a:p>
            <a:r>
              <a:rPr lang="it-IT" sz="2400" dirty="0" err="1"/>
              <a:t>Programmes</a:t>
            </a:r>
            <a:r>
              <a:rPr lang="it-IT" sz="2400" dirty="0"/>
              <a:t> and </a:t>
            </a:r>
            <a:r>
              <a:rPr lang="it-IT" sz="2400" dirty="0" err="1"/>
              <a:t>initiatives</a:t>
            </a:r>
            <a:r>
              <a:rPr lang="it-IT" sz="2400" dirty="0"/>
              <a:t> 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7B4E7C3-3C62-602C-02E4-48FE573CF707}"/>
              </a:ext>
            </a:extLst>
          </p:cNvPr>
          <p:cNvSpPr txBox="1">
            <a:spLocks/>
          </p:cNvSpPr>
          <p:nvPr/>
        </p:nvSpPr>
        <p:spPr>
          <a:xfrm>
            <a:off x="403222" y="1931032"/>
            <a:ext cx="1911352" cy="3591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previous years, the </a:t>
            </a:r>
            <a:r>
              <a:rPr lang="pl-PL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Fundation for the Development of the Education System </a:t>
            </a: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 implemented</a:t>
            </a:r>
            <a:r>
              <a:rPr lang="pl-PL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“Lifelong</a:t>
            </a:r>
            <a:r>
              <a:rPr lang="pl-PL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 </a:t>
            </a:r>
            <a:r>
              <a:rPr lang="en-US" altLang="pl-P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 (Erasmus, Leonardo da Vinci, Comenius and Grundtvig) and “Youth in Action” </a:t>
            </a:r>
            <a:r>
              <a:rPr lang="en-US" altLang="pl-P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Poland. </a:t>
            </a:r>
            <a:endParaRPr lang="pl-PL" altLang="pl-PL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r">
              <a:defRPr/>
            </a:pPr>
            <a:r>
              <a:rPr lang="en-US" altLang="pl-P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Currently it acts, among others, as:</a:t>
            </a:r>
            <a:endParaRPr lang="pl-PL" altLang="pl-PL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pl-PL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" name="Łącznik prosty 19">
            <a:extLst>
              <a:ext uri="{FF2B5EF4-FFF2-40B4-BE49-F238E27FC236}">
                <a16:creationId xmlns:a16="http://schemas.microsoft.com/office/drawing/2014/main" id="{791D3D93-48D6-6243-F612-276DF4F0E5D0}"/>
              </a:ext>
            </a:extLst>
          </p:cNvPr>
          <p:cNvCxnSpPr>
            <a:cxnSpLocks/>
          </p:cNvCxnSpPr>
          <p:nvPr/>
        </p:nvCxnSpPr>
        <p:spPr>
          <a:xfrm>
            <a:off x="2810933" y="1534314"/>
            <a:ext cx="0" cy="4309533"/>
          </a:xfrm>
          <a:prstGeom prst="line">
            <a:avLst/>
          </a:prstGeom>
          <a:ln w="12700">
            <a:solidFill>
              <a:srgbClr val="007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21">
            <a:extLst>
              <a:ext uri="{FF2B5EF4-FFF2-40B4-BE49-F238E27FC236}">
                <a16:creationId xmlns:a16="http://schemas.microsoft.com/office/drawing/2014/main" id="{CB0B7E51-71AC-FD9B-FA3F-5677054ABE6E}"/>
              </a:ext>
            </a:extLst>
          </p:cNvPr>
          <p:cNvCxnSpPr>
            <a:cxnSpLocks/>
          </p:cNvCxnSpPr>
          <p:nvPr/>
        </p:nvCxnSpPr>
        <p:spPr>
          <a:xfrm flipH="1">
            <a:off x="2810934" y="1539358"/>
            <a:ext cx="673100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23">
            <a:extLst>
              <a:ext uri="{FF2B5EF4-FFF2-40B4-BE49-F238E27FC236}">
                <a16:creationId xmlns:a16="http://schemas.microsoft.com/office/drawing/2014/main" id="{27F1AE5E-BEC8-0EBA-BBFC-A6FB57319EBE}"/>
              </a:ext>
            </a:extLst>
          </p:cNvPr>
          <p:cNvCxnSpPr/>
          <p:nvPr/>
        </p:nvCxnSpPr>
        <p:spPr>
          <a:xfrm flipH="1">
            <a:off x="2808817" y="2790714"/>
            <a:ext cx="675217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29">
            <a:extLst>
              <a:ext uri="{FF2B5EF4-FFF2-40B4-BE49-F238E27FC236}">
                <a16:creationId xmlns:a16="http://schemas.microsoft.com/office/drawing/2014/main" id="{DDC51633-04AB-4D03-8EC4-20EFA388477B}"/>
              </a:ext>
            </a:extLst>
          </p:cNvPr>
          <p:cNvCxnSpPr>
            <a:cxnSpLocks/>
          </p:cNvCxnSpPr>
          <p:nvPr/>
        </p:nvCxnSpPr>
        <p:spPr>
          <a:xfrm flipH="1">
            <a:off x="2813049" y="5843847"/>
            <a:ext cx="670984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7">
            <a:extLst>
              <a:ext uri="{FF2B5EF4-FFF2-40B4-BE49-F238E27FC236}">
                <a16:creationId xmlns:a16="http://schemas.microsoft.com/office/drawing/2014/main" id="{834022E4-576A-3C24-C240-0082E6951AC2}"/>
              </a:ext>
            </a:extLst>
          </p:cNvPr>
          <p:cNvCxnSpPr>
            <a:cxnSpLocks/>
          </p:cNvCxnSpPr>
          <p:nvPr/>
        </p:nvCxnSpPr>
        <p:spPr>
          <a:xfrm flipH="1">
            <a:off x="2808817" y="3825764"/>
            <a:ext cx="675217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21">
            <a:extLst>
              <a:ext uri="{FF2B5EF4-FFF2-40B4-BE49-F238E27FC236}">
                <a16:creationId xmlns:a16="http://schemas.microsoft.com/office/drawing/2014/main" id="{93E9350B-9CF2-A28D-6960-B7234E0D615B}"/>
              </a:ext>
            </a:extLst>
          </p:cNvPr>
          <p:cNvCxnSpPr>
            <a:cxnSpLocks/>
          </p:cNvCxnSpPr>
          <p:nvPr/>
        </p:nvCxnSpPr>
        <p:spPr>
          <a:xfrm flipH="1">
            <a:off x="2808817" y="4954847"/>
            <a:ext cx="675217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32">
            <a:extLst>
              <a:ext uri="{FF2B5EF4-FFF2-40B4-BE49-F238E27FC236}">
                <a16:creationId xmlns:a16="http://schemas.microsoft.com/office/drawing/2014/main" id="{0E30628F-C9A6-9048-BFDD-25B851ECC399}"/>
              </a:ext>
            </a:extLst>
          </p:cNvPr>
          <p:cNvCxnSpPr/>
          <p:nvPr/>
        </p:nvCxnSpPr>
        <p:spPr>
          <a:xfrm>
            <a:off x="2423584" y="3825764"/>
            <a:ext cx="385233" cy="0"/>
          </a:xfrm>
          <a:prstGeom prst="line">
            <a:avLst/>
          </a:prstGeom>
          <a:ln w="12700">
            <a:solidFill>
              <a:srgbClr val="007FC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2">
            <a:extLst>
              <a:ext uri="{FF2B5EF4-FFF2-40B4-BE49-F238E27FC236}">
                <a16:creationId xmlns:a16="http://schemas.microsoft.com/office/drawing/2014/main" id="{A3651003-E62B-1C75-1F43-59F080D83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2572622"/>
            <a:ext cx="1778000" cy="6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>
            <a:extLst>
              <a:ext uri="{FF2B5EF4-FFF2-40B4-BE49-F238E27FC236}">
                <a16:creationId xmlns:a16="http://schemas.microsoft.com/office/drawing/2014/main" id="{EC4B8A3D-AE99-4214-C0C8-7D2016D6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695714"/>
            <a:ext cx="1778000" cy="6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9">
            <a:extLst>
              <a:ext uri="{FF2B5EF4-FFF2-40B4-BE49-F238E27FC236}">
                <a16:creationId xmlns:a16="http://schemas.microsoft.com/office/drawing/2014/main" id="{6EBB2107-95A8-80C0-FD54-8C3624062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1" y="5692665"/>
            <a:ext cx="1638300" cy="4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5">
            <a:extLst>
              <a:ext uri="{FF2B5EF4-FFF2-40B4-BE49-F238E27FC236}">
                <a16:creationId xmlns:a16="http://schemas.microsoft.com/office/drawing/2014/main" id="{AFA7034E-412B-6C97-E9EA-EB88C9D4A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27" y="1377951"/>
            <a:ext cx="469688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National Agency for the Erasmus+ </a:t>
            </a:r>
            <a:r>
              <a:rPr lang="en-US" altLang="pl-PL" sz="1200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pl-PL" altLang="pl-PL" sz="1200" dirty="0">
                <a:latin typeface="Poppins" panose="00000500000000000000" pitchFamily="2" charset="0"/>
                <a:cs typeface="Poppins" panose="00000500000000000000" pitchFamily="2" charset="0"/>
                <a:hlinkClick r:id="rId5" action="ppaction://hlinkfile"/>
              </a:rPr>
              <a:t>erasmusplus.org.pl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pole tekstowe 16">
            <a:extLst>
              <a:ext uri="{FF2B5EF4-FFF2-40B4-BE49-F238E27FC236}">
                <a16:creationId xmlns:a16="http://schemas.microsoft.com/office/drawing/2014/main" id="{F6C9471A-88F4-72B0-6E37-62A87C52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27" y="2329407"/>
            <a:ext cx="4643967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National Agency for European Solidarity Corps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pl-PL" altLang="pl-PL" sz="1200" dirty="0">
                <a:latin typeface="Poppins" panose="00000500000000000000" pitchFamily="2" charset="0"/>
                <a:cs typeface="Poppins" panose="00000500000000000000" pitchFamily="2" charset="0"/>
                <a:hlinkClick r:id="rId6" action="ppaction://hlinkfile"/>
              </a:rPr>
              <a:t>eks.org.pl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pole tekstowe 17">
            <a:extLst>
              <a:ext uri="{FF2B5EF4-FFF2-40B4-BE49-F238E27FC236}">
                <a16:creationId xmlns:a16="http://schemas.microsoft.com/office/drawing/2014/main" id="{AA66587A-FD13-3B84-157C-C2DBE22B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444" y="3429000"/>
            <a:ext cx="4643967" cy="11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pl-PL" sz="1200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 Operator for the </a:t>
            </a:r>
            <a:r>
              <a:rPr lang="en-US" altLang="pl-PL" sz="1200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 Education funded by EEA Grants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pl-PL" altLang="pl-PL" sz="1200" dirty="0">
                <a:latin typeface="Poppins" panose="00000500000000000000" pitchFamily="2" charset="0"/>
                <a:cs typeface="Poppins" panose="00000500000000000000" pitchFamily="2" charset="0"/>
                <a:hlinkClick r:id="rId7" action="ppaction://hlinkfile"/>
              </a:rPr>
              <a:t>education.org.pl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l-PL" altLang="pl-P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pole tekstowe 18">
            <a:extLst>
              <a:ext uri="{FF2B5EF4-FFF2-40B4-BE49-F238E27FC236}">
                <a16:creationId xmlns:a16="http://schemas.microsoft.com/office/drawing/2014/main" id="{1FEFDD12-B43C-8792-1260-98162532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444" y="4577940"/>
            <a:ext cx="4032251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Coordinator of the Polish Eurydice Unit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pl-PL" altLang="pl-PL" sz="1200" dirty="0">
                <a:latin typeface="Poppins" panose="00000500000000000000" pitchFamily="2" charset="0"/>
                <a:cs typeface="Poppins" panose="00000500000000000000" pitchFamily="2" charset="0"/>
                <a:hlinkClick r:id="rId8" action="ppaction://hlinkfile"/>
              </a:rPr>
              <a:t>eurydice.org.pl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l-PL" altLang="pl-P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pole tekstowe 19">
            <a:extLst>
              <a:ext uri="{FF2B5EF4-FFF2-40B4-BE49-F238E27FC236}">
                <a16:creationId xmlns:a16="http://schemas.microsoft.com/office/drawing/2014/main" id="{9C68DFE5-2187-938D-23D9-A04EF3E0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27" y="5344375"/>
            <a:ext cx="4931833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Coordinator of the </a:t>
            </a:r>
            <a:r>
              <a:rPr lang="en-US" altLang="pl-PL" sz="1200" dirty="0" err="1">
                <a:latin typeface="Poppins" panose="00000500000000000000" pitchFamily="2" charset="0"/>
                <a:cs typeface="Poppins" panose="00000500000000000000" pitchFamily="2" charset="0"/>
              </a:rPr>
              <a:t>Eurodesk</a:t>
            </a:r>
            <a:r>
              <a:rPr lang="en-US" altLang="pl-PL" sz="1200" dirty="0">
                <a:latin typeface="Poppins" panose="00000500000000000000" pitchFamily="2" charset="0"/>
                <a:cs typeface="Poppins" panose="00000500000000000000" pitchFamily="2" charset="0"/>
              </a:rPr>
              <a:t> Poland National Office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pl-PL" altLang="pl-PL" sz="1200" dirty="0"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www.eurodesk.pl</a:t>
            </a:r>
            <a:endParaRPr lang="pl-PL" altLang="pl-PL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pl-PL" altLang="pl-P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" name="Obraz 1">
            <a:extLst>
              <a:ext uri="{FF2B5EF4-FFF2-40B4-BE49-F238E27FC236}">
                <a16:creationId xmlns:a16="http://schemas.microsoft.com/office/drawing/2014/main" id="{82D30D2C-DCD0-9E39-FCDF-DD39D8855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2" y="3455311"/>
            <a:ext cx="1638300" cy="98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0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2D2502C0-8C5C-A339-9F25-0618FDA1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16" y="1432004"/>
            <a:ext cx="1737784" cy="4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12" descr="Obraz zawierający Czcionka, Grafika, zrzut ekranu, projekt graficzny&#10;&#10;Opis wygenerowany automatycznie">
            <a:extLst>
              <a:ext uri="{FF2B5EF4-FFF2-40B4-BE49-F238E27FC236}">
                <a16:creationId xmlns:a16="http://schemas.microsoft.com/office/drawing/2014/main" id="{4E8F4456-AE54-5EE5-5EAD-CB2C72E5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7" y="1973159"/>
            <a:ext cx="1995546" cy="3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7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7C1C4-E3F6-B70E-BB66-B860C995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8CAC-CDB0-19A9-18E4-5B5B60FB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001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it-IT" sz="3200" dirty="0" err="1"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r>
              <a:rPr lang="it-IT" sz="3200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it-IT" sz="3200" dirty="0" err="1">
                <a:latin typeface="Poppins" panose="00000500000000000000" pitchFamily="2" charset="0"/>
                <a:cs typeface="Poppins" panose="00000500000000000000" pitchFamily="2" charset="0"/>
              </a:rPr>
              <a:t>initiatives</a:t>
            </a:r>
            <a:r>
              <a:rPr lang="it-IT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it-IT" sz="32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it-IT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92B454-CFAA-43C4-72C6-1263E89109F2}"/>
              </a:ext>
            </a:extLst>
          </p:cNvPr>
          <p:cNvSpPr txBox="1">
            <a:spLocks/>
          </p:cNvSpPr>
          <p:nvPr/>
        </p:nvSpPr>
        <p:spPr>
          <a:xfrm>
            <a:off x="664347" y="2310507"/>
            <a:ext cx="1828082" cy="323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l-PL" altLang="pl-P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FRSE </a:t>
            </a:r>
            <a:r>
              <a:rPr lang="en-US" altLang="pl-P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also responsible for other European </a:t>
            </a:r>
            <a:r>
              <a:rPr lang="en-US" altLang="pl-P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r>
              <a:rPr lang="en-US" altLang="pl-P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initiatives, such as:</a:t>
            </a:r>
            <a:endParaRPr lang="pl-PL" altLang="pl-PL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pl-P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" name="Łącznik prosty 19">
            <a:extLst>
              <a:ext uri="{FF2B5EF4-FFF2-40B4-BE49-F238E27FC236}">
                <a16:creationId xmlns:a16="http://schemas.microsoft.com/office/drawing/2014/main" id="{93AA7B19-04BA-B7E0-C246-C6E6E0821BFD}"/>
              </a:ext>
            </a:extLst>
          </p:cNvPr>
          <p:cNvCxnSpPr>
            <a:cxnSpLocks/>
          </p:cNvCxnSpPr>
          <p:nvPr/>
        </p:nvCxnSpPr>
        <p:spPr>
          <a:xfrm>
            <a:off x="2769711" y="1926175"/>
            <a:ext cx="0" cy="3936098"/>
          </a:xfrm>
          <a:prstGeom prst="line">
            <a:avLst/>
          </a:prstGeom>
          <a:ln w="12700">
            <a:solidFill>
              <a:srgbClr val="007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21">
            <a:extLst>
              <a:ext uri="{FF2B5EF4-FFF2-40B4-BE49-F238E27FC236}">
                <a16:creationId xmlns:a16="http://schemas.microsoft.com/office/drawing/2014/main" id="{4BEC2DB7-36B3-B058-5824-E76D8E141926}"/>
              </a:ext>
            </a:extLst>
          </p:cNvPr>
          <p:cNvCxnSpPr>
            <a:cxnSpLocks/>
          </p:cNvCxnSpPr>
          <p:nvPr/>
        </p:nvCxnSpPr>
        <p:spPr>
          <a:xfrm flipH="1">
            <a:off x="2771829" y="1926175"/>
            <a:ext cx="670983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29">
            <a:extLst>
              <a:ext uri="{FF2B5EF4-FFF2-40B4-BE49-F238E27FC236}">
                <a16:creationId xmlns:a16="http://schemas.microsoft.com/office/drawing/2014/main" id="{BC94D979-9EB5-7C4F-879B-0809A9B4F116}"/>
              </a:ext>
            </a:extLst>
          </p:cNvPr>
          <p:cNvCxnSpPr>
            <a:cxnSpLocks/>
          </p:cNvCxnSpPr>
          <p:nvPr/>
        </p:nvCxnSpPr>
        <p:spPr>
          <a:xfrm flipH="1">
            <a:off x="2769711" y="5862273"/>
            <a:ext cx="668867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21">
            <a:extLst>
              <a:ext uri="{FF2B5EF4-FFF2-40B4-BE49-F238E27FC236}">
                <a16:creationId xmlns:a16="http://schemas.microsoft.com/office/drawing/2014/main" id="{14264889-B439-6C86-8F9E-CAAFC84D4981}"/>
              </a:ext>
            </a:extLst>
          </p:cNvPr>
          <p:cNvCxnSpPr>
            <a:cxnSpLocks/>
          </p:cNvCxnSpPr>
          <p:nvPr/>
        </p:nvCxnSpPr>
        <p:spPr>
          <a:xfrm flipH="1">
            <a:off x="2769711" y="3076740"/>
            <a:ext cx="673100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21">
            <a:extLst>
              <a:ext uri="{FF2B5EF4-FFF2-40B4-BE49-F238E27FC236}">
                <a16:creationId xmlns:a16="http://schemas.microsoft.com/office/drawing/2014/main" id="{7C824F31-455B-15CF-B25F-0AB9ED1F3A5A}"/>
              </a:ext>
            </a:extLst>
          </p:cNvPr>
          <p:cNvCxnSpPr>
            <a:cxnSpLocks/>
          </p:cNvCxnSpPr>
          <p:nvPr/>
        </p:nvCxnSpPr>
        <p:spPr>
          <a:xfrm flipH="1">
            <a:off x="2769711" y="4613440"/>
            <a:ext cx="673100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1">
            <a:extLst>
              <a:ext uri="{FF2B5EF4-FFF2-40B4-BE49-F238E27FC236}">
                <a16:creationId xmlns:a16="http://schemas.microsoft.com/office/drawing/2014/main" id="{AB108A2C-CF37-7D8F-8680-E0682BF70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75" y="1632461"/>
            <a:ext cx="1387061" cy="4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23">
            <a:extLst>
              <a:ext uri="{FF2B5EF4-FFF2-40B4-BE49-F238E27FC236}">
                <a16:creationId xmlns:a16="http://schemas.microsoft.com/office/drawing/2014/main" id="{DF82B1C4-B875-6453-4870-F038CBF094E7}"/>
              </a:ext>
            </a:extLst>
          </p:cNvPr>
          <p:cNvCxnSpPr/>
          <p:nvPr/>
        </p:nvCxnSpPr>
        <p:spPr>
          <a:xfrm flipH="1">
            <a:off x="2769711" y="2310507"/>
            <a:ext cx="4415367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23">
            <a:extLst>
              <a:ext uri="{FF2B5EF4-FFF2-40B4-BE49-F238E27FC236}">
                <a16:creationId xmlns:a16="http://schemas.microsoft.com/office/drawing/2014/main" id="{62C980F3-9D86-3EEE-C50A-610F432DE8C0}"/>
              </a:ext>
            </a:extLst>
          </p:cNvPr>
          <p:cNvCxnSpPr/>
          <p:nvPr/>
        </p:nvCxnSpPr>
        <p:spPr>
          <a:xfrm flipH="1">
            <a:off x="2769711" y="3845091"/>
            <a:ext cx="4413251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23">
            <a:extLst>
              <a:ext uri="{FF2B5EF4-FFF2-40B4-BE49-F238E27FC236}">
                <a16:creationId xmlns:a16="http://schemas.microsoft.com/office/drawing/2014/main" id="{C7295B9B-3A39-1C23-0B02-5EC38EAFF65C}"/>
              </a:ext>
            </a:extLst>
          </p:cNvPr>
          <p:cNvCxnSpPr/>
          <p:nvPr/>
        </p:nvCxnSpPr>
        <p:spPr>
          <a:xfrm flipH="1">
            <a:off x="2771828" y="5093924"/>
            <a:ext cx="4411133" cy="0"/>
          </a:xfrm>
          <a:prstGeom prst="line">
            <a:avLst/>
          </a:prstGeom>
          <a:ln w="12700">
            <a:solidFill>
              <a:srgbClr val="007FC8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2">
            <a:extLst>
              <a:ext uri="{FF2B5EF4-FFF2-40B4-BE49-F238E27FC236}">
                <a16:creationId xmlns:a16="http://schemas.microsoft.com/office/drawing/2014/main" id="{59F27FF7-7083-517C-AEC0-0C7F4113F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 b="-452"/>
          <a:stretch>
            <a:fillRect/>
          </a:stretch>
        </p:blipFill>
        <p:spPr bwMode="auto">
          <a:xfrm>
            <a:off x="3633311" y="2706325"/>
            <a:ext cx="2095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">
            <a:extLst>
              <a:ext uri="{FF2B5EF4-FFF2-40B4-BE49-F238E27FC236}">
                <a16:creationId xmlns:a16="http://schemas.microsoft.com/office/drawing/2014/main" id="{1708D9CC-4095-7B3F-BC65-D9ABF0C7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61" y="2005033"/>
            <a:ext cx="220980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www.etwinning.pl</a:t>
            </a:r>
            <a:endParaRPr lang="pl-PL" altLang="pl-PL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267AAF08-3421-ECD5-EC84-2EF0220E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61" y="3163525"/>
            <a:ext cx="220980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www.europass.org.pl</a:t>
            </a:r>
            <a:endParaRPr lang="pl-PL" altLang="pl-PL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Obraz 3">
            <a:extLst>
              <a:ext uri="{FF2B5EF4-FFF2-40B4-BE49-F238E27FC236}">
                <a16:creationId xmlns:a16="http://schemas.microsoft.com/office/drawing/2014/main" id="{9E2888F8-5C48-0725-E10C-DCE940565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11" y="4145658"/>
            <a:ext cx="1752600" cy="4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8">
            <a:extLst>
              <a:ext uri="{FF2B5EF4-FFF2-40B4-BE49-F238E27FC236}">
                <a16:creationId xmlns:a16="http://schemas.microsoft.com/office/drawing/2014/main" id="{E6E85F92-4555-62EF-0B93-B6707726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62" y="4636724"/>
            <a:ext cx="3744383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www.salto-youth.net/rc/eeca</a:t>
            </a:r>
            <a:endParaRPr lang="pl-PL" altLang="pl-PL" sz="1467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Obraz 4">
            <a:extLst>
              <a:ext uri="{FF2B5EF4-FFF2-40B4-BE49-F238E27FC236}">
                <a16:creationId xmlns:a16="http://schemas.microsoft.com/office/drawing/2014/main" id="{714B2160-0152-EC00-F5FB-2AD625585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8" y="1368591"/>
            <a:ext cx="16340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">
            <a:extLst>
              <a:ext uri="{FF2B5EF4-FFF2-40B4-BE49-F238E27FC236}">
                <a16:creationId xmlns:a16="http://schemas.microsoft.com/office/drawing/2014/main" id="{15A2D711-5BCA-DD1A-F2D9-3436B763F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77" y="2890474"/>
            <a:ext cx="1143000" cy="9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9" descr="Obraz zawierający Grafika, Czcionka, projekt graficzny, tekst&#10;&#10;Opis wygenerowany automatycznie">
            <a:extLst>
              <a:ext uri="{FF2B5EF4-FFF2-40B4-BE49-F238E27FC236}">
                <a16:creationId xmlns:a16="http://schemas.microsoft.com/office/drawing/2014/main" id="{C4F8C16D-4EAB-F3CF-E395-AC48EE2C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78" y="2922224"/>
            <a:ext cx="1259417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25">
            <a:extLst>
              <a:ext uri="{FF2B5EF4-FFF2-40B4-BE49-F238E27FC236}">
                <a16:creationId xmlns:a16="http://schemas.microsoft.com/office/drawing/2014/main" id="{76AB1645-0D82-845F-4DF1-2CD13C64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962" y="4010191"/>
            <a:ext cx="2398781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 dirty="0">
                <a:latin typeface="Poppins" panose="00000500000000000000" pitchFamily="2" charset="0"/>
                <a:cs typeface="Poppins" panose="00000500000000000000" pitchFamily="2" charset="0"/>
                <a:hlinkClick r:id="rId11"/>
              </a:rPr>
              <a:t>worldskillspoland.org.pl</a:t>
            </a:r>
          </a:p>
        </p:txBody>
      </p:sp>
      <p:sp>
        <p:nvSpPr>
          <p:cNvPr id="22" name="pole tekstowe 27">
            <a:extLst>
              <a:ext uri="{FF2B5EF4-FFF2-40B4-BE49-F238E27FC236}">
                <a16:creationId xmlns:a16="http://schemas.microsoft.com/office/drawing/2014/main" id="{B7640845-9FEB-0FEE-60FC-4320D50711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65296" y="4010191"/>
            <a:ext cx="2315633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>
                <a:latin typeface="Poppins" panose="00000500000000000000" pitchFamily="2" charset="0"/>
                <a:cs typeface="Poppins" panose="00000500000000000000" pitchFamily="2" charset="0"/>
                <a:hlinkClick r:id="rId12"/>
              </a:rPr>
              <a:t>euroskills2023.org</a:t>
            </a:r>
            <a:endParaRPr lang="pl-PL" altLang="pl-PL" sz="1467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Obraz 5">
            <a:extLst>
              <a:ext uri="{FF2B5EF4-FFF2-40B4-BE49-F238E27FC236}">
                <a16:creationId xmlns:a16="http://schemas.microsoft.com/office/drawing/2014/main" id="{4232E8E0-8C17-D667-7F43-65BD3C35C0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45" y="4518191"/>
            <a:ext cx="19769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6">
            <a:extLst>
              <a:ext uri="{FF2B5EF4-FFF2-40B4-BE49-F238E27FC236}">
                <a16:creationId xmlns:a16="http://schemas.microsoft.com/office/drawing/2014/main" id="{138B8E3D-12B6-CBC7-FE9F-3649DF3014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95" y="4630374"/>
            <a:ext cx="1826683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31">
            <a:extLst>
              <a:ext uri="{FF2B5EF4-FFF2-40B4-BE49-F238E27FC236}">
                <a16:creationId xmlns:a16="http://schemas.microsoft.com/office/drawing/2014/main" id="{7CAE9946-9B6A-C89A-8DEF-FA1424D6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445" y="5183230"/>
            <a:ext cx="542290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 dirty="0">
                <a:latin typeface="Poppins" panose="00000500000000000000" pitchFamily="2" charset="0"/>
                <a:cs typeface="Poppins" panose="00000500000000000000" pitchFamily="2" charset="0"/>
                <a:hlinkClick r:id="rId15"/>
              </a:rPr>
              <a:t>www.wymianymlodziezy.frse.org.pl</a:t>
            </a:r>
            <a:endParaRPr lang="pl-PL" altLang="pl-PL" sz="1467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pole tekstowe 33">
            <a:extLst>
              <a:ext uri="{FF2B5EF4-FFF2-40B4-BE49-F238E27FC236}">
                <a16:creationId xmlns:a16="http://schemas.microsoft.com/office/drawing/2014/main" id="{7532FA79-02D2-A0A9-EE93-7346B18EA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962" y="2382474"/>
            <a:ext cx="3424767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67">
                <a:latin typeface="Poppins" panose="00000500000000000000" pitchFamily="2" charset="0"/>
                <a:cs typeface="Poppins" panose="00000500000000000000" pitchFamily="2" charset="0"/>
                <a:hlinkClick r:id="rId16" action="ppaction://hlinkfile"/>
              </a:rPr>
              <a:t>epale.ec.europa.eu/pl</a:t>
            </a:r>
            <a:endParaRPr lang="pl-PL" altLang="pl-PL" sz="1467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Obraz 8" descr="Obraz zawierający zrzut ekranu, Wielobarwność, kwadrat, Prostokąt&#10;&#10;Opis wygenerowany automatycznie">
            <a:extLst>
              <a:ext uri="{FF2B5EF4-FFF2-40B4-BE49-F238E27FC236}">
                <a16:creationId xmlns:a16="http://schemas.microsoft.com/office/drawing/2014/main" id="{0117532D-7A06-B7B5-B4F5-91DE119D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44" y="5474924"/>
            <a:ext cx="424391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9891-7447-A2FC-B5F1-7472D4E6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64E69-A31B-E7A2-9DD4-CE429F38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we get funds for projects?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4D5F8-F585-360E-ABBB-7245F1F2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7370"/>
            <a:ext cx="11105707" cy="432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111111"/>
                </a:solidFill>
              </a:rPr>
              <a:t>The </a:t>
            </a:r>
            <a:r>
              <a:rPr lang="pl-PL" sz="2200" dirty="0">
                <a:solidFill>
                  <a:srgbClr val="111111"/>
                </a:solidFill>
              </a:rPr>
              <a:t>EFS </a:t>
            </a:r>
            <a:r>
              <a:rPr lang="en-US" sz="2200" dirty="0">
                <a:solidFill>
                  <a:srgbClr val="111111"/>
                </a:solidFill>
              </a:rPr>
              <a:t>Managing Authority consults with the European Commission on the funding assumptions for types of activities for the given financial perspective. </a:t>
            </a:r>
            <a:endParaRPr lang="pl-PL" sz="2200" dirty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11111"/>
                </a:solidFill>
              </a:rPr>
              <a:t>The program documents for the years 2021-2027 include a description of activities eligible for funding under the </a:t>
            </a:r>
            <a:r>
              <a:rPr lang="en-US" sz="2200" b="1" dirty="0">
                <a:solidFill>
                  <a:srgbClr val="111111"/>
                </a:solidFill>
              </a:rPr>
              <a:t>Transnational Mobility Programs, based on the principles established for the Erasmus+ program.</a:t>
            </a:r>
            <a:endParaRPr lang="pl-PL" sz="2200" b="1" dirty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pl-PL" sz="2200" dirty="0">
              <a:solidFill>
                <a:srgbClr val="11111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111111"/>
                </a:solidFill>
              </a:rPr>
              <a:t>Foundation for the Development of the Education System (FRSE) submits </a:t>
            </a:r>
            <a:r>
              <a:rPr lang="pl-PL" sz="2200" dirty="0" err="1">
                <a:solidFill>
                  <a:srgbClr val="111111"/>
                </a:solidFill>
              </a:rPr>
              <a:t>proposal</a:t>
            </a:r>
            <a:r>
              <a:rPr lang="en-US" sz="2200" dirty="0">
                <a:solidFill>
                  <a:srgbClr val="111111"/>
                </a:solidFill>
              </a:rPr>
              <a:t>s to the Managing Authority in a non-competitive mode.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79219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689F-2190-2248-A0CF-8576AF05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BBF4D-DE2B-7E42-F2F8-28809548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we get funds for projects?</a:t>
            </a:r>
            <a:br>
              <a:rPr lang="it-IT" sz="3200" dirty="0"/>
            </a:br>
            <a:endParaRPr lang="it-IT" sz="3200" dirty="0"/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4FDE8C3A-D524-F6FA-C3F0-85CCCB428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267824"/>
              </p:ext>
            </p:extLst>
          </p:nvPr>
        </p:nvGraphicFramePr>
        <p:xfrm>
          <a:off x="1171074" y="1892967"/>
          <a:ext cx="7117398" cy="415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załka: zakrzywiona w górę 2">
            <a:extLst>
              <a:ext uri="{FF2B5EF4-FFF2-40B4-BE49-F238E27FC236}">
                <a16:creationId xmlns:a16="http://schemas.microsoft.com/office/drawing/2014/main" id="{63FE9A3B-D645-D5C9-529C-AAB80F747244}"/>
              </a:ext>
            </a:extLst>
          </p:cNvPr>
          <p:cNvSpPr/>
          <p:nvPr/>
        </p:nvSpPr>
        <p:spPr>
          <a:xfrm rot="16200000">
            <a:off x="8171096" y="2533659"/>
            <a:ext cx="1308851" cy="702862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525CD2-8E09-0002-5744-F9C14D5F8B0C}"/>
              </a:ext>
            </a:extLst>
          </p:cNvPr>
          <p:cNvSpPr txBox="1"/>
          <p:nvPr/>
        </p:nvSpPr>
        <p:spPr>
          <a:xfrm>
            <a:off x="9308267" y="2643036"/>
            <a:ext cx="17909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67" b="1" dirty="0" err="1">
                <a:latin typeface="Poppins" panose="00000500000000000000" pitchFamily="2" charset="0"/>
                <a:cs typeface="Poppins" panose="00000500000000000000" pitchFamily="2" charset="0"/>
              </a:rPr>
              <a:t>Beneficiary</a:t>
            </a:r>
            <a:endParaRPr lang="pl-PL" sz="1867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Strzałka: zakrzywiona w górę 5">
            <a:extLst>
              <a:ext uri="{FF2B5EF4-FFF2-40B4-BE49-F238E27FC236}">
                <a16:creationId xmlns:a16="http://schemas.microsoft.com/office/drawing/2014/main" id="{18F5B3A7-2CD6-A015-4E3B-68F4DF80AE9B}"/>
              </a:ext>
            </a:extLst>
          </p:cNvPr>
          <p:cNvSpPr/>
          <p:nvPr/>
        </p:nvSpPr>
        <p:spPr>
          <a:xfrm rot="16200000">
            <a:off x="8171098" y="4503234"/>
            <a:ext cx="1308851" cy="702862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CE2CC1-38C0-B28C-9809-7EED4103B8D6}"/>
              </a:ext>
            </a:extLst>
          </p:cNvPr>
          <p:cNvSpPr txBox="1"/>
          <p:nvPr/>
        </p:nvSpPr>
        <p:spPr>
          <a:xfrm>
            <a:off x="9244802" y="4635707"/>
            <a:ext cx="18715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67" b="1" dirty="0" err="1">
                <a:latin typeface="Poppins" panose="00000500000000000000" pitchFamily="2" charset="0"/>
                <a:cs typeface="Poppins" panose="00000500000000000000" pitchFamily="2" charset="0"/>
              </a:rPr>
              <a:t>Beneficiares</a:t>
            </a:r>
            <a:endParaRPr lang="pl-PL" sz="1867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5813F-3C1B-FF68-12DE-2C353556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61DB8-F00B-8BAB-F3D9-9E857178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we get funds for projects?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5A904DB-5D21-EA28-4A54-8BACD8E085C9}"/>
              </a:ext>
            </a:extLst>
          </p:cNvPr>
          <p:cNvSpPr/>
          <p:nvPr/>
        </p:nvSpPr>
        <p:spPr>
          <a:xfrm>
            <a:off x="511582" y="2176331"/>
            <a:ext cx="1478616" cy="14786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7A90FA5-EAA9-120D-8859-0E51ED7D2121}"/>
              </a:ext>
            </a:extLst>
          </p:cNvPr>
          <p:cNvGrpSpPr/>
          <p:nvPr/>
        </p:nvGrpSpPr>
        <p:grpSpPr>
          <a:xfrm>
            <a:off x="2307045" y="2176331"/>
            <a:ext cx="3485310" cy="1478616"/>
            <a:chOff x="1830351" y="237850"/>
            <a:chExt cx="3485310" cy="1478616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0C5A0B87-F673-F2D9-F6D7-BFB460FF3797}"/>
                </a:ext>
              </a:extLst>
            </p:cNvPr>
            <p:cNvSpPr/>
            <p:nvPr/>
          </p:nvSpPr>
          <p:spPr>
            <a:xfrm>
              <a:off x="1830351" y="237850"/>
              <a:ext cx="3485310" cy="14786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ED9241D-7622-AD8C-4F45-AD777D67C374}"/>
                </a:ext>
              </a:extLst>
            </p:cNvPr>
            <p:cNvSpPr txBox="1"/>
            <p:nvPr/>
          </p:nvSpPr>
          <p:spPr>
            <a:xfrm>
              <a:off x="1830351" y="237850"/>
              <a:ext cx="3485310" cy="1478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FRSE submits to the Managing Authority 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a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proposal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for the "main" project including call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s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in the Erasmus + program.</a:t>
              </a:r>
            </a:p>
          </p:txBody>
        </p:sp>
      </p:grpSp>
      <p:sp>
        <p:nvSpPr>
          <p:cNvPr id="5" name="Rettangolo 4" descr="Hierarchia">
            <a:extLst>
              <a:ext uri="{FF2B5EF4-FFF2-40B4-BE49-F238E27FC236}">
                <a16:creationId xmlns:a16="http://schemas.microsoft.com/office/drawing/2014/main" id="{0A41E188-8C11-BA42-BAEF-A1DBEF36614D}"/>
              </a:ext>
            </a:extLst>
          </p:cNvPr>
          <p:cNvSpPr/>
          <p:nvPr/>
        </p:nvSpPr>
        <p:spPr>
          <a:xfrm>
            <a:off x="6710154" y="2486841"/>
            <a:ext cx="857597" cy="85759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ED73F74-FBDA-0B67-58CE-85052514347B}"/>
              </a:ext>
            </a:extLst>
          </p:cNvPr>
          <p:cNvGrpSpPr/>
          <p:nvPr/>
        </p:nvGrpSpPr>
        <p:grpSpPr>
          <a:xfrm>
            <a:off x="8195108" y="2176331"/>
            <a:ext cx="3485310" cy="1478616"/>
            <a:chOff x="7718414" y="237850"/>
            <a:chExt cx="3485310" cy="1478616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B39EC5B-31CB-12CE-FDC3-C1C110E55506}"/>
                </a:ext>
              </a:extLst>
            </p:cNvPr>
            <p:cNvSpPr/>
            <p:nvPr/>
          </p:nvSpPr>
          <p:spPr>
            <a:xfrm>
              <a:off x="7718414" y="237850"/>
              <a:ext cx="3485310" cy="14786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FE0E73C-B8FE-9FBE-25B5-3AAEC5102536}"/>
                </a:ext>
              </a:extLst>
            </p:cNvPr>
            <p:cNvSpPr txBox="1"/>
            <p:nvPr/>
          </p:nvSpPr>
          <p:spPr>
            <a:xfrm>
              <a:off x="7718414" y="237850"/>
              <a:ext cx="3485310" cy="1478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The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proposal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undergoes a full formal and content assessment at the Managing Authority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sp>
        <p:nvSpPr>
          <p:cNvPr id="7" name="Ovale 6">
            <a:extLst>
              <a:ext uri="{FF2B5EF4-FFF2-40B4-BE49-F238E27FC236}">
                <a16:creationId xmlns:a16="http://schemas.microsoft.com/office/drawing/2014/main" id="{06C5B9D3-C6F7-8EC3-8A20-4EC7C9ADA31D}"/>
              </a:ext>
            </a:extLst>
          </p:cNvPr>
          <p:cNvSpPr/>
          <p:nvPr/>
        </p:nvSpPr>
        <p:spPr>
          <a:xfrm>
            <a:off x="511582" y="4358079"/>
            <a:ext cx="1478616" cy="14786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ttangolo 7" descr="Contract">
            <a:extLst>
              <a:ext uri="{FF2B5EF4-FFF2-40B4-BE49-F238E27FC236}">
                <a16:creationId xmlns:a16="http://schemas.microsoft.com/office/drawing/2014/main" id="{0FA12C5D-2505-10CF-02CB-95DBCC173BB1}"/>
              </a:ext>
            </a:extLst>
          </p:cNvPr>
          <p:cNvSpPr/>
          <p:nvPr/>
        </p:nvSpPr>
        <p:spPr>
          <a:xfrm>
            <a:off x="822092" y="4668589"/>
            <a:ext cx="857597" cy="85759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9D93FE2-4794-5A2A-DE3F-4140370694A4}"/>
              </a:ext>
            </a:extLst>
          </p:cNvPr>
          <p:cNvGrpSpPr/>
          <p:nvPr/>
        </p:nvGrpSpPr>
        <p:grpSpPr>
          <a:xfrm>
            <a:off x="2307045" y="4358079"/>
            <a:ext cx="3485310" cy="1478616"/>
            <a:chOff x="1830351" y="2419598"/>
            <a:chExt cx="3485310" cy="147861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EF677F-455E-3F24-969F-509BCB2A91EB}"/>
                </a:ext>
              </a:extLst>
            </p:cNvPr>
            <p:cNvSpPr/>
            <p:nvPr/>
          </p:nvSpPr>
          <p:spPr>
            <a:xfrm>
              <a:off x="1830351" y="2419598"/>
              <a:ext cx="3485310" cy="14786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18152C4-6AE5-408E-8799-5D62AAA583AA}"/>
                </a:ext>
              </a:extLst>
            </p:cNvPr>
            <p:cNvSpPr txBox="1"/>
            <p:nvPr/>
          </p:nvSpPr>
          <p:spPr>
            <a:xfrm>
              <a:off x="1830351" y="2419598"/>
              <a:ext cx="3485310" cy="1478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After approval of the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proposal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, an agreement is signed between the FRSE and the Managing Authority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US" sz="2000" kern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5E3BA281-E3BE-85B5-BDCF-63BA84051F5D}"/>
              </a:ext>
            </a:extLst>
          </p:cNvPr>
          <p:cNvSpPr/>
          <p:nvPr/>
        </p:nvSpPr>
        <p:spPr>
          <a:xfrm>
            <a:off x="6399645" y="4358079"/>
            <a:ext cx="1478616" cy="14786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ttangolo 10" descr="Bank Check">
            <a:extLst>
              <a:ext uri="{FF2B5EF4-FFF2-40B4-BE49-F238E27FC236}">
                <a16:creationId xmlns:a16="http://schemas.microsoft.com/office/drawing/2014/main" id="{800E3013-E22D-857C-DC7B-831AB7CDDC60}"/>
              </a:ext>
            </a:extLst>
          </p:cNvPr>
          <p:cNvSpPr/>
          <p:nvPr/>
        </p:nvSpPr>
        <p:spPr>
          <a:xfrm>
            <a:off x="6710154" y="4668589"/>
            <a:ext cx="857597" cy="85759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603DA3C-F913-0192-8602-34514B6C8702}"/>
              </a:ext>
            </a:extLst>
          </p:cNvPr>
          <p:cNvGrpSpPr/>
          <p:nvPr/>
        </p:nvGrpSpPr>
        <p:grpSpPr>
          <a:xfrm>
            <a:off x="8195108" y="4358079"/>
            <a:ext cx="3485310" cy="1478616"/>
            <a:chOff x="7718414" y="2419598"/>
            <a:chExt cx="3485310" cy="1478616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C86414D-A7DF-4E0C-5B2B-9F7E70ECE47D}"/>
                </a:ext>
              </a:extLst>
            </p:cNvPr>
            <p:cNvSpPr/>
            <p:nvPr/>
          </p:nvSpPr>
          <p:spPr>
            <a:xfrm>
              <a:off x="7718414" y="2419598"/>
              <a:ext cx="3485310" cy="14786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0F06D8A-FD74-6413-A1CD-F023AE5D49E5}"/>
                </a:ext>
              </a:extLst>
            </p:cNvPr>
            <p:cNvSpPr txBox="1"/>
            <p:nvPr/>
          </p:nvSpPr>
          <p:spPr>
            <a:xfrm>
              <a:off x="7718414" y="2419598"/>
              <a:ext cx="3485310" cy="1478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The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agreement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includes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the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Payment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pl-PL" sz="2000" kern="1200" dirty="0" err="1">
                  <a:latin typeface="Poppins" panose="00000500000000000000" pitchFamily="2" charset="0"/>
                  <a:cs typeface="Poppins" panose="00000500000000000000" pitchFamily="2" charset="0"/>
                </a:rPr>
                <a:t>schedule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It specifies the method of transferring funds for </a:t>
              </a:r>
              <a:r>
                <a:rPr lang="pl-PL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FRSE</a:t>
              </a:r>
              <a:r>
                <a:rPr lang="en-US" sz="2000" kern="1200" dirty="0">
                  <a:latin typeface="Poppins" panose="00000500000000000000" pitchFamily="2" charset="0"/>
                  <a:cs typeface="Poppins" panose="00000500000000000000" pitchFamily="2" charset="0"/>
                </a:rPr>
                <a:t> in quarters.</a:t>
              </a:r>
            </a:p>
          </p:txBody>
        </p:sp>
      </p:grpSp>
      <p:sp>
        <p:nvSpPr>
          <p:cNvPr id="21" name="Rettangolo 20" descr="Klasa">
            <a:extLst>
              <a:ext uri="{FF2B5EF4-FFF2-40B4-BE49-F238E27FC236}">
                <a16:creationId xmlns:a16="http://schemas.microsoft.com/office/drawing/2014/main" id="{6E28D9D7-925E-0C9C-7490-CBD96329EAC6}"/>
              </a:ext>
            </a:extLst>
          </p:cNvPr>
          <p:cNvSpPr/>
          <p:nvPr/>
        </p:nvSpPr>
        <p:spPr>
          <a:xfrm>
            <a:off x="822091" y="2486841"/>
            <a:ext cx="857597" cy="85759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3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25C7F-B3A1-68B1-6B7C-A32563141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CBCB7-B5FF-E308-02B8-919EA5BE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764834"/>
          </a:xfrm>
        </p:spPr>
        <p:txBody>
          <a:bodyPr>
            <a:normAutofit fontScale="90000"/>
          </a:bodyPr>
          <a:lstStyle/>
          <a:p>
            <a:r>
              <a:rPr lang="it-IT" sz="3200" dirty="0" err="1"/>
              <a:t>Types</a:t>
            </a:r>
            <a:r>
              <a:rPr lang="it-IT" sz="3200" dirty="0"/>
              <a:t> of </a:t>
            </a:r>
            <a:r>
              <a:rPr lang="it-IT" sz="3200" dirty="0" err="1"/>
              <a:t>synergy</a:t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3" name="Obraz 9">
            <a:extLst>
              <a:ext uri="{FF2B5EF4-FFF2-40B4-BE49-F238E27FC236}">
                <a16:creationId xmlns:a16="http://schemas.microsoft.com/office/drawing/2014/main" id="{42AA6CBE-71C8-5186-FB53-D108A4D9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1778843"/>
            <a:ext cx="7454882" cy="41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C9B0-73F2-91E6-4150-331D32F9B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4BF94-4917-F6BC-3B3E-1B045553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68" y="1337194"/>
            <a:ext cx="10515600" cy="764834"/>
          </a:xfrm>
        </p:spPr>
        <p:txBody>
          <a:bodyPr>
            <a:noAutofit/>
          </a:bodyPr>
          <a:lstStyle/>
          <a:p>
            <a:r>
              <a:rPr lang="it-IT" sz="2400" dirty="0" err="1"/>
              <a:t>Description</a:t>
            </a:r>
            <a:r>
              <a:rPr lang="it-IT" sz="2400" dirty="0"/>
              <a:t> of the project</a:t>
            </a:r>
            <a:br>
              <a:rPr lang="it-IT" sz="2400" dirty="0"/>
            </a:br>
            <a:r>
              <a:rPr lang="en-US" sz="2400" b="1" dirty="0">
                <a:solidFill>
                  <a:srgbClr val="002060"/>
                </a:solidFill>
              </a:rPr>
              <a:t>Financing E+ reserved list from ESF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br>
              <a:rPr lang="pl-PL" sz="2400" b="1" dirty="0">
                <a:solidFill>
                  <a:srgbClr val="002060"/>
                </a:solidFill>
              </a:rPr>
            </a:b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3" name="Symbol zastępczy zawartości 4">
            <a:extLst>
              <a:ext uri="{FF2B5EF4-FFF2-40B4-BE49-F238E27FC236}">
                <a16:creationId xmlns:a16="http://schemas.microsoft.com/office/drawing/2014/main" id="{4372B7E5-DDF8-AB45-E8EE-E36999168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35133"/>
              </p:ext>
            </p:extLst>
          </p:nvPr>
        </p:nvGraphicFramePr>
        <p:xfrm>
          <a:off x="442912" y="1995989"/>
          <a:ext cx="11306175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2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929C-EE77-7197-B80A-2AA197D7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98093-701C-C1D3-734D-2DA636AB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1288556"/>
            <a:ext cx="10760413" cy="656976"/>
          </a:xfrm>
        </p:spPr>
        <p:txBody>
          <a:bodyPr>
            <a:noAutofit/>
          </a:bodyPr>
          <a:lstStyle/>
          <a:p>
            <a:r>
              <a:rPr lang="it-IT" sz="2400" dirty="0" err="1"/>
              <a:t>Description</a:t>
            </a:r>
            <a:r>
              <a:rPr lang="it-IT" sz="2400" dirty="0"/>
              <a:t> of the project</a:t>
            </a:r>
            <a:br>
              <a:rPr lang="it-IT" sz="2400" dirty="0"/>
            </a:br>
            <a:r>
              <a:rPr lang="en-US" sz="2400" b="1" dirty="0">
                <a:solidFill>
                  <a:srgbClr val="002060"/>
                </a:solidFill>
              </a:rPr>
              <a:t>Additional ESF financial resources for E+</a:t>
            </a: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E768D03-418F-D775-949E-62E796096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419166"/>
              </p:ext>
            </p:extLst>
          </p:nvPr>
        </p:nvGraphicFramePr>
        <p:xfrm>
          <a:off x="425450" y="1606985"/>
          <a:ext cx="11341100" cy="43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94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7ce21d-b23d-4e75-8275-8f72d6274957" xsi:nil="true"/>
    <lcf76f155ced4ddcb4097134ff3c332f xmlns="a5a5994b-e301-4e9f-bcd0-60ef9f73a45d">
      <Terms xmlns="http://schemas.microsoft.com/office/infopath/2007/PartnerControls"/>
    </lcf76f155ced4ddcb4097134ff3c332f>
    <data xmlns="a5a5994b-e301-4e9f-bcd0-60ef9f73a45d" xsi:nil="true"/>
    <_Flow_SignoffStatus xmlns="a5a5994b-e301-4e9f-bcd0-60ef9f73a45d" xsi:nil="true"/>
    <ultimamodificadocumento xmlns="a5a5994b-e301-4e9f-bcd0-60ef9f73a4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21" ma:contentTypeDescription="Creare un nuovo documento." ma:contentTypeScope="" ma:versionID="a87bee491232407884513776acee20ec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569afc50178b5fcc02fd2c6008bc316d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ultimamodificadocumento" minOccurs="0"/>
                <xsd:element ref="ns3:_Flow_SignoffStatus" minOccurs="0"/>
                <xsd:element ref="ns3:MediaLengthInSeconds" minOccurs="0"/>
                <xsd:element ref="ns3: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a98142f-01aa-42f5-a9be-35dd5e90f868}" ma:internalName="TaxCatchAll" ma:showField="CatchAllData" ma:web="8d7ce21d-b23d-4e75-8275-8f72d627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ltimamodificadocumento" ma:index="20" nillable="true" ma:displayName="ultima modifica documento" ma:format="DateOnly" ma:internalName="ultimamodificadocumento">
      <xsd:simpleType>
        <xsd:restriction base="dms:DateTime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a" ma:index="23" nillable="true" ma:displayName="data " ma:format="DateTime" ma:internalName="data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31970-F61A-4637-BC01-AEDD49171962}">
  <ds:schemaRefs>
    <ds:schemaRef ds:uri="http://schemas.microsoft.com/office/2006/metadata/properties"/>
    <ds:schemaRef ds:uri="http://schemas.microsoft.com/office/infopath/2007/PartnerControls"/>
    <ds:schemaRef ds:uri="3a709e7b-5bd5-44b6-addc-a3cef9883b4b"/>
    <ds:schemaRef ds:uri="31c0f191-f8fb-467f-9ead-18e96dc9093d"/>
    <ds:schemaRef ds:uri="8d7ce21d-b23d-4e75-8275-8f72d6274957"/>
    <ds:schemaRef ds:uri="a5a5994b-e301-4e9f-bcd0-60ef9f73a45d"/>
  </ds:schemaRefs>
</ds:datastoreItem>
</file>

<file path=customXml/itemProps2.xml><?xml version="1.0" encoding="utf-8"?>
<ds:datastoreItem xmlns:ds="http://schemas.openxmlformats.org/officeDocument/2006/customXml" ds:itemID="{C5A63B87-4168-4B8D-A509-24A831222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E825D-4BC0-4490-BE48-DB95610EF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ce21d-b23d-4e75-8275-8f72d6274957"/>
    <ds:schemaRef ds:uri="a5a5994b-e301-4e9f-bcd0-60ef9f73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1034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Poppins</vt:lpstr>
      <vt:lpstr>Wingdings</vt:lpstr>
      <vt:lpstr>Tema di Office</vt:lpstr>
      <vt:lpstr>Synergy between the Erasmus+ Programme  and European Social Founds Programme </vt:lpstr>
      <vt:lpstr>Programmes and initiatives  </vt:lpstr>
      <vt:lpstr>Programmes and initiatives  </vt:lpstr>
      <vt:lpstr>How do we get funds for projects? </vt:lpstr>
      <vt:lpstr>How do we get funds for projects? </vt:lpstr>
      <vt:lpstr>How do we get funds for projects? </vt:lpstr>
      <vt:lpstr>Types of synergy </vt:lpstr>
      <vt:lpstr>Description of the project Financing E+ reserved list from ESF   </vt:lpstr>
      <vt:lpstr>Description of the project Additional ESF financial resources for E+ </vt:lpstr>
      <vt:lpstr>Description of the project Projects financed under the ESF based on E+ experience</vt:lpstr>
      <vt:lpstr>Fund Synergy Best Practices: The Case of Synergy between Erasmus+ and ESF  </vt:lpstr>
      <vt:lpstr>From idea to action: the journey of Erasmus+ Programme and ESF  </vt:lpstr>
      <vt:lpstr>Description of the project </vt:lpstr>
      <vt:lpstr>Description of the project - Financing E+ reserved list from ESF [SE] </vt:lpstr>
      <vt:lpstr>Description of the project – Financing E+ reserved list from ESF [VET] </vt:lpstr>
      <vt:lpstr>Difference between Erasmus and ESF </vt:lpstr>
      <vt:lpstr>Our recommendations</vt:lpstr>
      <vt:lpstr>  Thank you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Librandi</dc:creator>
  <cp:lastModifiedBy>Gloria Ridolfi</cp:lastModifiedBy>
  <cp:revision>10</cp:revision>
  <dcterms:created xsi:type="dcterms:W3CDTF">2024-10-23T09:09:45Z</dcterms:created>
  <dcterms:modified xsi:type="dcterms:W3CDTF">2024-11-19T12:00:08Z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0x010100B0D1E0440ACFE54D9CE9AC3B1F8D6CE6</vt:lpwstr>
  </property>
  <property fmtid="{D5CDD505-2E9C-101B-9397-08002B2CF9AE}" pid="3" name="MediaServiceImageTags">
    <vt:lpwstr/>
  </property>
</Properties>
</file>